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5"/>
  </p:notesMasterIdLst>
  <p:handoutMasterIdLst>
    <p:handoutMasterId r:id="rId46"/>
  </p:handoutMasterIdLst>
  <p:sldIdLst>
    <p:sldId id="273" r:id="rId2"/>
    <p:sldId id="412" r:id="rId3"/>
    <p:sldId id="438" r:id="rId4"/>
    <p:sldId id="441" r:id="rId5"/>
    <p:sldId id="442" r:id="rId6"/>
    <p:sldId id="455" r:id="rId7"/>
    <p:sldId id="456" r:id="rId8"/>
    <p:sldId id="457" r:id="rId9"/>
    <p:sldId id="458" r:id="rId10"/>
    <p:sldId id="459" r:id="rId11"/>
    <p:sldId id="439" r:id="rId12"/>
    <p:sldId id="444" r:id="rId13"/>
    <p:sldId id="460" r:id="rId14"/>
    <p:sldId id="443" r:id="rId15"/>
    <p:sldId id="445" r:id="rId16"/>
    <p:sldId id="447" r:id="rId17"/>
    <p:sldId id="446" r:id="rId18"/>
    <p:sldId id="448" r:id="rId19"/>
    <p:sldId id="449" r:id="rId20"/>
    <p:sldId id="450" r:id="rId21"/>
    <p:sldId id="451" r:id="rId22"/>
    <p:sldId id="452" r:id="rId23"/>
    <p:sldId id="473" r:id="rId24"/>
    <p:sldId id="474" r:id="rId25"/>
    <p:sldId id="475" r:id="rId26"/>
    <p:sldId id="476" r:id="rId27"/>
    <p:sldId id="477" r:id="rId28"/>
    <p:sldId id="478" r:id="rId29"/>
    <p:sldId id="471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54" r:id="rId41"/>
    <p:sldId id="472" r:id="rId42"/>
    <p:sldId id="433" r:id="rId43"/>
    <p:sldId id="293" r:id="rId4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CCCC"/>
    <a:srgbClr val="FF9999"/>
    <a:srgbClr val="F89AD9"/>
    <a:srgbClr val="FF0000"/>
    <a:srgbClr val="FFFFFF"/>
    <a:srgbClr val="33CCFF"/>
    <a:srgbClr val="DDDDDD"/>
    <a:srgbClr val="C0C0C0"/>
    <a:srgbClr val="72C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5" autoAdjust="0"/>
    <p:restoredTop sz="93896" autoAdjust="0"/>
  </p:normalViewPr>
  <p:slideViewPr>
    <p:cSldViewPr snapToObjects="1">
      <p:cViewPr varScale="1">
        <p:scale>
          <a:sx n="66" d="100"/>
          <a:sy n="66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4" d="100"/>
        <a:sy n="164" d="100"/>
      </p:scale>
      <p:origin x="0" y="10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B3EE20-D407-4EE3-A34C-F9D8D6868395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FBF002-741F-4358-9A6B-CA10A4750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514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31B999-89A9-479F-BD0C-79C89ADB2B5B}" type="datetimeFigureOut">
              <a:rPr lang="en-US"/>
              <a:pPr>
                <a:defRPr/>
              </a:pPr>
              <a:t>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5" rIns="91412" bIns="457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3" y="4717415"/>
            <a:ext cx="5436874" cy="4469130"/>
          </a:xfrm>
          <a:prstGeom prst="rect">
            <a:avLst/>
          </a:prstGeom>
        </p:spPr>
        <p:txBody>
          <a:bodyPr vert="horz" lIns="91412" tIns="45705" rIns="91412" bIns="4570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D6AB37-CA25-44D6-BC7E-B8DFD92C9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641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1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31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30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41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091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08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73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14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30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94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80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95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02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13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7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3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7"/>
          <p:cNvGrpSpPr>
            <a:grpSpLocks/>
          </p:cNvGrpSpPr>
          <p:nvPr userDrawn="1"/>
        </p:nvGrpSpPr>
        <p:grpSpPr bwMode="auto">
          <a:xfrm>
            <a:off x="-373063" y="-14288"/>
            <a:ext cx="9528176" cy="6888163"/>
            <a:chOff x="-372667" y="-15003"/>
            <a:chExt cx="9528554" cy="6888572"/>
          </a:xfrm>
        </p:grpSpPr>
        <p:sp>
          <p:nvSpPr>
            <p:cNvPr id="5" name="Freeform 4"/>
            <p:cNvSpPr/>
            <p:nvPr userDrawn="1"/>
          </p:nvSpPr>
          <p:spPr bwMode="gray">
            <a:xfrm>
              <a:off x="-21815" y="-15003"/>
              <a:ext cx="9177702" cy="6880635"/>
            </a:xfrm>
            <a:custGeom>
              <a:avLst/>
              <a:gdLst>
                <a:gd name="connsiteX0" fmla="*/ 0 w 8544910"/>
                <a:gd name="connsiteY0" fmla="*/ 2727434 h 3184634"/>
                <a:gd name="connsiteX1" fmla="*/ 7898524 w 8544910"/>
                <a:gd name="connsiteY1" fmla="*/ 0 h 3184634"/>
                <a:gd name="connsiteX2" fmla="*/ 8544910 w 8544910"/>
                <a:gd name="connsiteY2" fmla="*/ 15765 h 3184634"/>
                <a:gd name="connsiteX3" fmla="*/ 15766 w 8544910"/>
                <a:gd name="connsiteY3" fmla="*/ 3184634 h 3184634"/>
                <a:gd name="connsiteX4" fmla="*/ 0 w 8544910"/>
                <a:gd name="connsiteY4" fmla="*/ 2727434 h 3184634"/>
                <a:gd name="connsiteX0" fmla="*/ 0 w 8544910"/>
                <a:gd name="connsiteY0" fmla="*/ 2727434 h 2900384"/>
                <a:gd name="connsiteX1" fmla="*/ 7898524 w 8544910"/>
                <a:gd name="connsiteY1" fmla="*/ 0 h 2900384"/>
                <a:gd name="connsiteX2" fmla="*/ 8544910 w 8544910"/>
                <a:gd name="connsiteY2" fmla="*/ 15765 h 2900384"/>
                <a:gd name="connsiteX3" fmla="*/ 0 w 8544910"/>
                <a:gd name="connsiteY3" fmla="*/ 2900384 h 2900384"/>
                <a:gd name="connsiteX4" fmla="*/ 0 w 8544910"/>
                <a:gd name="connsiteY4" fmla="*/ 2727434 h 2900384"/>
                <a:gd name="connsiteX0" fmla="*/ 0 w 8370761"/>
                <a:gd name="connsiteY0" fmla="*/ 2727434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27434 h 2900384"/>
                <a:gd name="connsiteX0" fmla="*/ 0 w 8370761"/>
                <a:gd name="connsiteY0" fmla="*/ 270121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01216 h 2900384"/>
                <a:gd name="connsiteX0" fmla="*/ 0 w 8370761"/>
                <a:gd name="connsiteY0" fmla="*/ 239597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791092"/>
                <a:gd name="connsiteX1" fmla="*/ 7898524 w 8871972"/>
                <a:gd name="connsiteY1" fmla="*/ 0 h 2791092"/>
                <a:gd name="connsiteX2" fmla="*/ 8871972 w 8871972"/>
                <a:gd name="connsiteY2" fmla="*/ 1 h 2791092"/>
                <a:gd name="connsiteX3" fmla="*/ 44595 w 8871972"/>
                <a:gd name="connsiteY3" fmla="*/ 2791092 h 2791092"/>
                <a:gd name="connsiteX4" fmla="*/ 0 w 8871972"/>
                <a:gd name="connsiteY4" fmla="*/ 2395976 h 2791092"/>
                <a:gd name="connsiteX0" fmla="*/ 0 w 8871972"/>
                <a:gd name="connsiteY0" fmla="*/ 2395976 h 2499654"/>
                <a:gd name="connsiteX1" fmla="*/ 7898524 w 8871972"/>
                <a:gd name="connsiteY1" fmla="*/ 0 h 2499654"/>
                <a:gd name="connsiteX2" fmla="*/ 8871972 w 8871972"/>
                <a:gd name="connsiteY2" fmla="*/ 1 h 2499654"/>
                <a:gd name="connsiteX3" fmla="*/ 56287 w 8871972"/>
                <a:gd name="connsiteY3" fmla="*/ 2499654 h 2499654"/>
                <a:gd name="connsiteX4" fmla="*/ 0 w 8871972"/>
                <a:gd name="connsiteY4" fmla="*/ 2395976 h 2499654"/>
                <a:gd name="connsiteX0" fmla="*/ 0 w 8160852"/>
                <a:gd name="connsiteY0" fmla="*/ 2395976 h 2499654"/>
                <a:gd name="connsiteX1" fmla="*/ 7898524 w 8160852"/>
                <a:gd name="connsiteY1" fmla="*/ 0 h 2499654"/>
                <a:gd name="connsiteX2" fmla="*/ 8160852 w 8160852"/>
                <a:gd name="connsiteY2" fmla="*/ 11210 h 2499654"/>
                <a:gd name="connsiteX3" fmla="*/ 56287 w 8160852"/>
                <a:gd name="connsiteY3" fmla="*/ 2499654 h 2499654"/>
                <a:gd name="connsiteX4" fmla="*/ 0 w 8160852"/>
                <a:gd name="connsiteY4" fmla="*/ 2395976 h 2499654"/>
                <a:gd name="connsiteX0" fmla="*/ 0 w 9367967"/>
                <a:gd name="connsiteY0" fmla="*/ 2395976 h 2499654"/>
                <a:gd name="connsiteX1" fmla="*/ 7898524 w 9367967"/>
                <a:gd name="connsiteY1" fmla="*/ 0 h 2499654"/>
                <a:gd name="connsiteX2" fmla="*/ 9367967 w 9367967"/>
                <a:gd name="connsiteY2" fmla="*/ 2 h 2499654"/>
                <a:gd name="connsiteX3" fmla="*/ 56287 w 9367967"/>
                <a:gd name="connsiteY3" fmla="*/ 2499654 h 2499654"/>
                <a:gd name="connsiteX4" fmla="*/ 0 w 9367967"/>
                <a:gd name="connsiteY4" fmla="*/ 2395976 h 2499654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5040 w 9367967"/>
                <a:gd name="connsiteY3" fmla="*/ 6303962 h 6303962"/>
                <a:gd name="connsiteX4" fmla="*/ 0 w 9367967"/>
                <a:gd name="connsiteY4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469804 w 9367967"/>
                <a:gd name="connsiteY3" fmla="*/ 3990478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9367967 w 9367967"/>
                <a:gd name="connsiteY3" fmla="*/ 6303962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226737 w 9332927"/>
                <a:gd name="connsiteY0" fmla="*/ 2395976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226737 w 9332927"/>
                <a:gd name="connsiteY5" fmla="*/ 2395976 h 6303962"/>
                <a:gd name="connsiteX0" fmla="*/ 3742 w 9332927"/>
                <a:gd name="connsiteY0" fmla="*/ 2369705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3742 w 9332927"/>
                <a:gd name="connsiteY5" fmla="*/ 2369705 h 6303962"/>
                <a:gd name="connsiteX0" fmla="*/ 3742 w 9332927"/>
                <a:gd name="connsiteY0" fmla="*/ 2378462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3742 w 9332927"/>
                <a:gd name="connsiteY5" fmla="*/ 2378462 h 6312719"/>
                <a:gd name="connsiteX0" fmla="*/ 14493 w 9332927"/>
                <a:gd name="connsiteY0" fmla="*/ 2352627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14493 w 9332927"/>
                <a:gd name="connsiteY5" fmla="*/ 2352627 h 6312719"/>
                <a:gd name="connsiteX0" fmla="*/ 1247 w 9342110"/>
                <a:gd name="connsiteY0" fmla="*/ 2326793 h 6312719"/>
                <a:gd name="connsiteX1" fmla="*/ 7998708 w 9342110"/>
                <a:gd name="connsiteY1" fmla="*/ 0 h 6312719"/>
                <a:gd name="connsiteX2" fmla="*/ 9342110 w 9342110"/>
                <a:gd name="connsiteY2" fmla="*/ 8759 h 6312719"/>
                <a:gd name="connsiteX3" fmla="*/ 9342110 w 9342110"/>
                <a:gd name="connsiteY3" fmla="*/ 6312719 h 6312719"/>
                <a:gd name="connsiteX4" fmla="*/ 9183 w 9342110"/>
                <a:gd name="connsiteY4" fmla="*/ 6312719 h 6312719"/>
                <a:gd name="connsiteX5" fmla="*/ 1247 w 9342110"/>
                <a:gd name="connsiteY5" fmla="*/ 2326793 h 6312719"/>
                <a:gd name="connsiteX0" fmla="*/ 1247 w 9342110"/>
                <a:gd name="connsiteY0" fmla="*/ 2330458 h 6316384"/>
                <a:gd name="connsiteX1" fmla="*/ 7998708 w 9342110"/>
                <a:gd name="connsiteY1" fmla="*/ 3665 h 6316384"/>
                <a:gd name="connsiteX2" fmla="*/ 9328030 w 9342110"/>
                <a:gd name="connsiteY2" fmla="*/ 0 h 6316384"/>
                <a:gd name="connsiteX3" fmla="*/ 9342110 w 9342110"/>
                <a:gd name="connsiteY3" fmla="*/ 6316384 h 6316384"/>
                <a:gd name="connsiteX4" fmla="*/ 9183 w 9342110"/>
                <a:gd name="connsiteY4" fmla="*/ 6316384 h 6316384"/>
                <a:gd name="connsiteX5" fmla="*/ 1247 w 9342110"/>
                <a:gd name="connsiteY5" fmla="*/ 2330458 h 6316384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30 w 9342110"/>
                <a:gd name="connsiteY2" fmla="*/ 16593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29 w 9342110"/>
                <a:gd name="connsiteY2" fmla="*/ 6464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0587 h 6326513"/>
                <a:gd name="connsiteX1" fmla="*/ 8038717 w 9342110"/>
                <a:gd name="connsiteY1" fmla="*/ 52647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  <a:gd name="connsiteX0" fmla="*/ 1247 w 9342110"/>
                <a:gd name="connsiteY0" fmla="*/ 2340587 h 6326513"/>
                <a:gd name="connsiteX1" fmla="*/ 7975698 w 9342110"/>
                <a:gd name="connsiteY1" fmla="*/ 15429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42110" h="6326513">
                  <a:moveTo>
                    <a:pt x="1247" y="2340587"/>
                  </a:moveTo>
                  <a:lnTo>
                    <a:pt x="7975698" y="15429"/>
                  </a:lnTo>
                  <a:lnTo>
                    <a:pt x="9328029" y="0"/>
                  </a:lnTo>
                  <a:cubicBezTo>
                    <a:pt x="9332722" y="2105461"/>
                    <a:pt x="9337417" y="4221052"/>
                    <a:pt x="9342110" y="6326513"/>
                  </a:cubicBezTo>
                  <a:lnTo>
                    <a:pt x="9183" y="6326513"/>
                  </a:lnTo>
                  <a:cubicBezTo>
                    <a:pt x="10430" y="5015094"/>
                    <a:pt x="0" y="3652006"/>
                    <a:pt x="1247" y="234058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60000"/>
                    <a:lumOff val="40000"/>
                    <a:alpha val="36000"/>
                  </a:schemeClr>
                </a:gs>
                <a:gs pos="100000">
                  <a:srgbClr val="FFFFFF">
                    <a:alpha val="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 userDrawn="1"/>
          </p:nvSpPr>
          <p:spPr bwMode="gray">
            <a:xfrm flipV="1">
              <a:off x="-20264" y="-3667"/>
              <a:ext cx="8053210" cy="2609714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7580 w 6343726"/>
                <a:gd name="connsiteY0" fmla="*/ 0 h 1539496"/>
                <a:gd name="connsiteX1" fmla="*/ 6343726 w 6343726"/>
                <a:gd name="connsiteY1" fmla="*/ 1536740 h 1539496"/>
                <a:gd name="connsiteX2" fmla="*/ 3719 w 6343726"/>
                <a:gd name="connsiteY2" fmla="*/ 1539496 h 1539496"/>
                <a:gd name="connsiteX3" fmla="*/ 7580 w 6343726"/>
                <a:gd name="connsiteY3" fmla="*/ 0 h 1539496"/>
                <a:gd name="connsiteX0" fmla="*/ 7580 w 6359466"/>
                <a:gd name="connsiteY0" fmla="*/ 0 h 1539496"/>
                <a:gd name="connsiteX1" fmla="*/ 6359466 w 6359466"/>
                <a:gd name="connsiteY1" fmla="*/ 1538209 h 1539496"/>
                <a:gd name="connsiteX2" fmla="*/ 3719 w 6359466"/>
                <a:gd name="connsiteY2" fmla="*/ 1539496 h 1539496"/>
                <a:gd name="connsiteX3" fmla="*/ 7580 w 6359466"/>
                <a:gd name="connsiteY3" fmla="*/ 0 h 1539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59466" h="1539496">
                  <a:moveTo>
                    <a:pt x="7580" y="0"/>
                  </a:moveTo>
                  <a:lnTo>
                    <a:pt x="6359466" y="1538209"/>
                  </a:lnTo>
                  <a:lnTo>
                    <a:pt x="3719" y="1539496"/>
                  </a:lnTo>
                  <a:cubicBezTo>
                    <a:pt x="0" y="1060044"/>
                    <a:pt x="11299" y="479452"/>
                    <a:pt x="758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 noChangeAspect="1"/>
            </p:cNvSpPr>
            <p:nvPr userDrawn="1"/>
          </p:nvSpPr>
          <p:spPr bwMode="gray">
            <a:xfrm rot="20517034">
              <a:off x="3040621" y="677653"/>
              <a:ext cx="3323367" cy="402994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33000">
                  <a:schemeClr val="accent2">
                    <a:lumMod val="75000"/>
                  </a:schemeClr>
                </a:gs>
                <a:gs pos="85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 noChangeAspect="1"/>
            </p:cNvSpPr>
            <p:nvPr userDrawn="1"/>
          </p:nvSpPr>
          <p:spPr bwMode="gray">
            <a:xfrm rot="20517034">
              <a:off x="467355" y="1163751"/>
              <a:ext cx="4565948" cy="553670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33000">
                  <a:schemeClr val="accent3">
                    <a:lumMod val="75000"/>
                  </a:schemeClr>
                </a:gs>
                <a:gs pos="82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 noChangeAspect="1"/>
            </p:cNvSpPr>
            <p:nvPr userDrawn="1"/>
          </p:nvSpPr>
          <p:spPr bwMode="gray">
            <a:xfrm rot="20517034">
              <a:off x="-372667" y="471048"/>
              <a:ext cx="9036309" cy="955811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66047 w 2961211"/>
                <a:gd name="connsiteY0" fmla="*/ 0 h 634520"/>
                <a:gd name="connsiteX1" fmla="*/ 2491361 w 2961211"/>
                <a:gd name="connsiteY1" fmla="*/ 3640 h 634520"/>
                <a:gd name="connsiteX2" fmla="*/ 2640688 w 2961211"/>
                <a:gd name="connsiteY2" fmla="*/ 80015 h 634520"/>
                <a:gd name="connsiteX3" fmla="*/ 2722643 w 2961211"/>
                <a:gd name="connsiteY3" fmla="*/ 312995 h 634520"/>
                <a:gd name="connsiteX4" fmla="*/ 2961211 w 2961211"/>
                <a:gd name="connsiteY4" fmla="*/ 632879 h 634520"/>
                <a:gd name="connsiteX5" fmla="*/ 0 w 2961211"/>
                <a:gd name="connsiteY5" fmla="*/ 634520 h 634520"/>
                <a:gd name="connsiteX6" fmla="*/ 235934 w 2961211"/>
                <a:gd name="connsiteY6" fmla="*/ 243095 h 634520"/>
                <a:gd name="connsiteX7" fmla="*/ 319386 w 2961211"/>
                <a:gd name="connsiteY7" fmla="*/ 75502 h 634520"/>
                <a:gd name="connsiteX8" fmla="*/ 466047 w 2961211"/>
                <a:gd name="connsiteY8" fmla="*/ 0 h 634520"/>
                <a:gd name="connsiteX0" fmla="*/ 466047 w 2961211"/>
                <a:gd name="connsiteY0" fmla="*/ 473 h 632923"/>
                <a:gd name="connsiteX1" fmla="*/ 2491361 w 2961211"/>
                <a:gd name="connsiteY1" fmla="*/ 2043 h 632923"/>
                <a:gd name="connsiteX2" fmla="*/ 2640688 w 2961211"/>
                <a:gd name="connsiteY2" fmla="*/ 78418 h 632923"/>
                <a:gd name="connsiteX3" fmla="*/ 2722643 w 2961211"/>
                <a:gd name="connsiteY3" fmla="*/ 311398 h 632923"/>
                <a:gd name="connsiteX4" fmla="*/ 2961211 w 2961211"/>
                <a:gd name="connsiteY4" fmla="*/ 631282 h 632923"/>
                <a:gd name="connsiteX5" fmla="*/ 0 w 2961211"/>
                <a:gd name="connsiteY5" fmla="*/ 632923 h 632923"/>
                <a:gd name="connsiteX6" fmla="*/ 235934 w 2961211"/>
                <a:gd name="connsiteY6" fmla="*/ 241498 h 632923"/>
                <a:gd name="connsiteX7" fmla="*/ 319386 w 2961211"/>
                <a:gd name="connsiteY7" fmla="*/ 73905 h 632923"/>
                <a:gd name="connsiteX8" fmla="*/ 466047 w 2961211"/>
                <a:gd name="connsiteY8" fmla="*/ 473 h 632923"/>
                <a:gd name="connsiteX0" fmla="*/ 466047 w 2961211"/>
                <a:gd name="connsiteY0" fmla="*/ 473 h 632923"/>
                <a:gd name="connsiteX1" fmla="*/ 1406332 w 2961211"/>
                <a:gd name="connsiteY1" fmla="*/ 4648 h 632923"/>
                <a:gd name="connsiteX2" fmla="*/ 2491361 w 2961211"/>
                <a:gd name="connsiteY2" fmla="*/ 2043 h 632923"/>
                <a:gd name="connsiteX3" fmla="*/ 2640688 w 2961211"/>
                <a:gd name="connsiteY3" fmla="*/ 78418 h 632923"/>
                <a:gd name="connsiteX4" fmla="*/ 2722643 w 2961211"/>
                <a:gd name="connsiteY4" fmla="*/ 311398 h 632923"/>
                <a:gd name="connsiteX5" fmla="*/ 2961211 w 2961211"/>
                <a:gd name="connsiteY5" fmla="*/ 631282 h 632923"/>
                <a:gd name="connsiteX6" fmla="*/ 0 w 2961211"/>
                <a:gd name="connsiteY6" fmla="*/ 632923 h 632923"/>
                <a:gd name="connsiteX7" fmla="*/ 235934 w 2961211"/>
                <a:gd name="connsiteY7" fmla="*/ 241498 h 632923"/>
                <a:gd name="connsiteX8" fmla="*/ 319386 w 2961211"/>
                <a:gd name="connsiteY8" fmla="*/ 73905 h 632923"/>
                <a:gd name="connsiteX9" fmla="*/ 466047 w 2961211"/>
                <a:gd name="connsiteY9" fmla="*/ 473 h 632923"/>
                <a:gd name="connsiteX0" fmla="*/ 466047 w 3199088"/>
                <a:gd name="connsiteY0" fmla="*/ 473 h 634994"/>
                <a:gd name="connsiteX1" fmla="*/ 1406332 w 3199088"/>
                <a:gd name="connsiteY1" fmla="*/ 4648 h 634994"/>
                <a:gd name="connsiteX2" fmla="*/ 2491361 w 3199088"/>
                <a:gd name="connsiteY2" fmla="*/ 2043 h 634994"/>
                <a:gd name="connsiteX3" fmla="*/ 2640688 w 3199088"/>
                <a:gd name="connsiteY3" fmla="*/ 78418 h 634994"/>
                <a:gd name="connsiteX4" fmla="*/ 2722643 w 3199088"/>
                <a:gd name="connsiteY4" fmla="*/ 311398 h 634994"/>
                <a:gd name="connsiteX5" fmla="*/ 2961211 w 3199088"/>
                <a:gd name="connsiteY5" fmla="*/ 631282 h 634994"/>
                <a:gd name="connsiteX6" fmla="*/ 1295380 w 3199088"/>
                <a:gd name="connsiteY6" fmla="*/ 634994 h 634994"/>
                <a:gd name="connsiteX7" fmla="*/ 0 w 3199088"/>
                <a:gd name="connsiteY7" fmla="*/ 632923 h 634994"/>
                <a:gd name="connsiteX8" fmla="*/ 235934 w 3199088"/>
                <a:gd name="connsiteY8" fmla="*/ 241498 h 634994"/>
                <a:gd name="connsiteX9" fmla="*/ 319386 w 3199088"/>
                <a:gd name="connsiteY9" fmla="*/ 73905 h 634994"/>
                <a:gd name="connsiteX10" fmla="*/ 466047 w 3199088"/>
                <a:gd name="connsiteY10" fmla="*/ 473 h 634994"/>
                <a:gd name="connsiteX0" fmla="*/ 466047 w 2961211"/>
                <a:gd name="connsiteY0" fmla="*/ 47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10" fmla="*/ 466047 w 2961211"/>
                <a:gd name="connsiteY10" fmla="*/ 473 h 634994"/>
                <a:gd name="connsiteX0" fmla="*/ 319386 w 2961211"/>
                <a:gd name="connsiteY0" fmla="*/ 73905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0" fmla="*/ 235934 w 2961211"/>
                <a:gd name="connsiteY0" fmla="*/ 241498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0" fmla="*/ 0 w 2961211"/>
                <a:gd name="connsiteY0" fmla="*/ 63292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0" fmla="*/ 0 w 1665831"/>
                <a:gd name="connsiteY0" fmla="*/ 634994 h 634994"/>
                <a:gd name="connsiteX1" fmla="*/ 110952 w 1665831"/>
                <a:gd name="connsiteY1" fmla="*/ 4648 h 634994"/>
                <a:gd name="connsiteX2" fmla="*/ 1195981 w 1665831"/>
                <a:gd name="connsiteY2" fmla="*/ 2043 h 634994"/>
                <a:gd name="connsiteX3" fmla="*/ 1345308 w 1665831"/>
                <a:gd name="connsiteY3" fmla="*/ 78418 h 634994"/>
                <a:gd name="connsiteX4" fmla="*/ 1427263 w 1665831"/>
                <a:gd name="connsiteY4" fmla="*/ 311398 h 634994"/>
                <a:gd name="connsiteX5" fmla="*/ 1665831 w 1665831"/>
                <a:gd name="connsiteY5" fmla="*/ 631282 h 634994"/>
                <a:gd name="connsiteX6" fmla="*/ 0 w 1665831"/>
                <a:gd name="connsiteY6" fmla="*/ 634994 h 634994"/>
                <a:gd name="connsiteX0" fmla="*/ 28681 w 1919707"/>
                <a:gd name="connsiteY0" fmla="*/ 634994 h 784425"/>
                <a:gd name="connsiteX1" fmla="*/ 139633 w 1919707"/>
                <a:gd name="connsiteY1" fmla="*/ 4648 h 784425"/>
                <a:gd name="connsiteX2" fmla="*/ 1224662 w 1919707"/>
                <a:gd name="connsiteY2" fmla="*/ 2043 h 784425"/>
                <a:gd name="connsiteX3" fmla="*/ 1373989 w 1919707"/>
                <a:gd name="connsiteY3" fmla="*/ 78418 h 784425"/>
                <a:gd name="connsiteX4" fmla="*/ 1455944 w 1919707"/>
                <a:gd name="connsiteY4" fmla="*/ 311398 h 784425"/>
                <a:gd name="connsiteX5" fmla="*/ 1694512 w 1919707"/>
                <a:gd name="connsiteY5" fmla="*/ 631282 h 784425"/>
                <a:gd name="connsiteX6" fmla="*/ 0 w 1919707"/>
                <a:gd name="connsiteY6" fmla="*/ 784425 h 784425"/>
                <a:gd name="connsiteX7" fmla="*/ 28681 w 1919707"/>
                <a:gd name="connsiteY7" fmla="*/ 634994 h 784425"/>
                <a:gd name="connsiteX0" fmla="*/ 28681 w 3946878"/>
                <a:gd name="connsiteY0" fmla="*/ 634994 h 784425"/>
                <a:gd name="connsiteX1" fmla="*/ 139633 w 3946878"/>
                <a:gd name="connsiteY1" fmla="*/ 4648 h 784425"/>
                <a:gd name="connsiteX2" fmla="*/ 1224662 w 3946878"/>
                <a:gd name="connsiteY2" fmla="*/ 2043 h 784425"/>
                <a:gd name="connsiteX3" fmla="*/ 1373989 w 3946878"/>
                <a:gd name="connsiteY3" fmla="*/ 78418 h 784425"/>
                <a:gd name="connsiteX4" fmla="*/ 1455944 w 3946878"/>
                <a:gd name="connsiteY4" fmla="*/ 311398 h 784425"/>
                <a:gd name="connsiteX5" fmla="*/ 1694512 w 3946878"/>
                <a:gd name="connsiteY5" fmla="*/ 631282 h 784425"/>
                <a:gd name="connsiteX6" fmla="*/ 3946878 w 3946878"/>
                <a:gd name="connsiteY6" fmla="*/ 637145 h 784425"/>
                <a:gd name="connsiteX7" fmla="*/ 0 w 3946878"/>
                <a:gd name="connsiteY7" fmla="*/ 784425 h 784425"/>
                <a:gd name="connsiteX8" fmla="*/ 28681 w 3946878"/>
                <a:gd name="connsiteY8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46878 w 4127097"/>
                <a:gd name="connsiteY6" fmla="*/ 637145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127097"/>
                <a:gd name="connsiteY0" fmla="*/ 634994 h 959280"/>
                <a:gd name="connsiteX1" fmla="*/ 139633 w 4127097"/>
                <a:gd name="connsiteY1" fmla="*/ 4648 h 959280"/>
                <a:gd name="connsiteX2" fmla="*/ 1224662 w 4127097"/>
                <a:gd name="connsiteY2" fmla="*/ 2043 h 959280"/>
                <a:gd name="connsiteX3" fmla="*/ 1373989 w 4127097"/>
                <a:gd name="connsiteY3" fmla="*/ 78418 h 959280"/>
                <a:gd name="connsiteX4" fmla="*/ 1455944 w 4127097"/>
                <a:gd name="connsiteY4" fmla="*/ 311398 h 959280"/>
                <a:gd name="connsiteX5" fmla="*/ 1694512 w 4127097"/>
                <a:gd name="connsiteY5" fmla="*/ 631282 h 959280"/>
                <a:gd name="connsiteX6" fmla="*/ 4027454 w 4127097"/>
                <a:gd name="connsiteY6" fmla="*/ 959280 h 959280"/>
                <a:gd name="connsiteX7" fmla="*/ 4127097 w 4127097"/>
                <a:gd name="connsiteY7" fmla="*/ 742124 h 959280"/>
                <a:gd name="connsiteX8" fmla="*/ 0 w 4127097"/>
                <a:gd name="connsiteY8" fmla="*/ 784425 h 959280"/>
                <a:gd name="connsiteX9" fmla="*/ 28681 w 4127097"/>
                <a:gd name="connsiteY9" fmla="*/ 634994 h 959280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69526 w 4127097"/>
                <a:gd name="connsiteY6" fmla="*/ 631158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69526 w 4200128"/>
                <a:gd name="connsiteY6" fmla="*/ 631158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53826 w 4200128"/>
                <a:gd name="connsiteY6" fmla="*/ 643631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00128" h="784425">
                  <a:moveTo>
                    <a:pt x="28681" y="634994"/>
                  </a:moveTo>
                  <a:lnTo>
                    <a:pt x="139633" y="4648"/>
                  </a:lnTo>
                  <a:lnTo>
                    <a:pt x="1224662" y="2043"/>
                  </a:lnTo>
                  <a:cubicBezTo>
                    <a:pt x="1286126" y="0"/>
                    <a:pt x="1335442" y="26859"/>
                    <a:pt x="1373989" y="78418"/>
                  </a:cubicBezTo>
                  <a:cubicBezTo>
                    <a:pt x="1412536" y="129977"/>
                    <a:pt x="1432315" y="231368"/>
                    <a:pt x="1455944" y="311398"/>
                  </a:cubicBezTo>
                  <a:cubicBezTo>
                    <a:pt x="1479573" y="391428"/>
                    <a:pt x="1549660" y="634631"/>
                    <a:pt x="1694512" y="631282"/>
                  </a:cubicBezTo>
                  <a:lnTo>
                    <a:pt x="3953826" y="643631"/>
                  </a:lnTo>
                  <a:lnTo>
                    <a:pt x="4200128" y="784145"/>
                  </a:lnTo>
                  <a:lnTo>
                    <a:pt x="0" y="784425"/>
                  </a:lnTo>
                  <a:lnTo>
                    <a:pt x="28681" y="63499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2000">
                  <a:schemeClr val="accent1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 w="15875" cmpd="sng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73000">
                    <a:schemeClr val="accent1">
                      <a:tint val="44500"/>
                      <a:satMod val="160000"/>
                      <a:alpha val="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200000"/>
              </a:lightRig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" name="Group 115"/>
            <p:cNvGrpSpPr/>
            <p:nvPr userDrawn="1"/>
          </p:nvGrpSpPr>
          <p:grpSpPr bwMode="gray">
            <a:xfrm>
              <a:off x="347429" y="249116"/>
              <a:ext cx="2164418" cy="672243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1" name="Group 277"/>
            <p:cNvGrpSpPr>
              <a:grpSpLocks/>
            </p:cNvGrpSpPr>
            <p:nvPr userDrawn="1"/>
          </p:nvGrpSpPr>
          <p:grpSpPr bwMode="gray">
            <a:xfrm rot="5400000">
              <a:off x="3267084" y="4800585"/>
              <a:ext cx="1463040" cy="1463040"/>
              <a:chOff x="42" y="4085"/>
              <a:chExt cx="224" cy="224"/>
            </a:xfrm>
            <a:solidFill>
              <a:srgbClr val="F8F7F3">
                <a:alpha val="30196"/>
              </a:srgbClr>
            </a:solidFill>
          </p:grpSpPr>
          <p:sp>
            <p:nvSpPr>
              <p:cNvPr id="53" name="Freeform 278"/>
              <p:cNvSpPr>
                <a:spLocks/>
              </p:cNvSpPr>
              <p:nvPr/>
            </p:nvSpPr>
            <p:spPr bwMode="gray">
              <a:xfrm>
                <a:off x="89" y="4127"/>
                <a:ext cx="136" cy="142"/>
              </a:xfrm>
              <a:custGeom>
                <a:avLst/>
                <a:gdLst/>
                <a:ahLst/>
                <a:cxnLst>
                  <a:cxn ang="0">
                    <a:pos x="226" y="24"/>
                  </a:cxn>
                  <a:cxn ang="0">
                    <a:pos x="7" y="311"/>
                  </a:cxn>
                  <a:cxn ang="0">
                    <a:pos x="30" y="389"/>
                  </a:cxn>
                  <a:cxn ang="0">
                    <a:pos x="124" y="402"/>
                  </a:cxn>
                  <a:cxn ang="0">
                    <a:pos x="193" y="317"/>
                  </a:cxn>
                  <a:cxn ang="0">
                    <a:pos x="193" y="524"/>
                  </a:cxn>
                  <a:cxn ang="0">
                    <a:pos x="276" y="585"/>
                  </a:cxn>
                  <a:cxn ang="0">
                    <a:pos x="363" y="522"/>
                  </a:cxn>
                  <a:cxn ang="0">
                    <a:pos x="363" y="305"/>
                  </a:cxn>
                  <a:cxn ang="0">
                    <a:pos x="447" y="405"/>
                  </a:cxn>
                  <a:cxn ang="0">
                    <a:pos x="534" y="398"/>
                  </a:cxn>
                  <a:cxn ang="0">
                    <a:pos x="562" y="320"/>
                  </a:cxn>
                  <a:cxn ang="0">
                    <a:pos x="331" y="17"/>
                  </a:cxn>
                  <a:cxn ang="0">
                    <a:pos x="280" y="2"/>
                  </a:cxn>
                  <a:cxn ang="0">
                    <a:pos x="226" y="24"/>
                  </a:cxn>
                </a:cxnLst>
                <a:rect l="0" t="0" r="r" b="b"/>
                <a:pathLst>
                  <a:path w="562" h="587">
                    <a:moveTo>
                      <a:pt x="226" y="24"/>
                    </a:moveTo>
                    <a:cubicBezTo>
                      <a:pt x="181" y="76"/>
                      <a:pt x="40" y="250"/>
                      <a:pt x="7" y="311"/>
                    </a:cubicBezTo>
                    <a:cubicBezTo>
                      <a:pt x="0" y="350"/>
                      <a:pt x="11" y="361"/>
                      <a:pt x="30" y="389"/>
                    </a:cubicBezTo>
                    <a:cubicBezTo>
                      <a:pt x="49" y="417"/>
                      <a:pt x="87" y="422"/>
                      <a:pt x="124" y="402"/>
                    </a:cubicBezTo>
                    <a:lnTo>
                      <a:pt x="193" y="317"/>
                    </a:lnTo>
                    <a:lnTo>
                      <a:pt x="193" y="524"/>
                    </a:lnTo>
                    <a:cubicBezTo>
                      <a:pt x="207" y="569"/>
                      <a:pt x="248" y="585"/>
                      <a:pt x="276" y="585"/>
                    </a:cubicBezTo>
                    <a:cubicBezTo>
                      <a:pt x="315" y="587"/>
                      <a:pt x="350" y="568"/>
                      <a:pt x="363" y="522"/>
                    </a:cubicBezTo>
                    <a:lnTo>
                      <a:pt x="363" y="305"/>
                    </a:lnTo>
                    <a:lnTo>
                      <a:pt x="447" y="405"/>
                    </a:lnTo>
                    <a:cubicBezTo>
                      <a:pt x="475" y="420"/>
                      <a:pt x="515" y="412"/>
                      <a:pt x="534" y="398"/>
                    </a:cubicBezTo>
                    <a:cubicBezTo>
                      <a:pt x="553" y="384"/>
                      <a:pt x="562" y="357"/>
                      <a:pt x="562" y="320"/>
                    </a:cubicBezTo>
                    <a:cubicBezTo>
                      <a:pt x="446" y="168"/>
                      <a:pt x="331" y="17"/>
                      <a:pt x="331" y="17"/>
                    </a:cubicBezTo>
                    <a:cubicBezTo>
                      <a:pt x="303" y="0"/>
                      <a:pt x="296" y="2"/>
                      <a:pt x="280" y="2"/>
                    </a:cubicBezTo>
                    <a:cubicBezTo>
                      <a:pt x="264" y="2"/>
                      <a:pt x="247" y="6"/>
                      <a:pt x="226" y="24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4" name="AutoShape 279"/>
              <p:cNvSpPr>
                <a:spLocks noChangeArrowheads="1"/>
              </p:cNvSpPr>
              <p:nvPr/>
            </p:nvSpPr>
            <p:spPr bwMode="gray">
              <a:xfrm>
                <a:off x="42" y="4085"/>
                <a:ext cx="224" cy="224"/>
              </a:xfrm>
              <a:custGeom>
                <a:avLst/>
                <a:gdLst>
                  <a:gd name="G0" fmla="+- 2121 0 0"/>
                  <a:gd name="G1" fmla="+- 21600 0 2121"/>
                  <a:gd name="G2" fmla="+- 21600 0 212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121" y="10800"/>
                    </a:moveTo>
                    <a:cubicBezTo>
                      <a:pt x="2121" y="15593"/>
                      <a:pt x="6007" y="19479"/>
                      <a:pt x="10800" y="19479"/>
                    </a:cubicBezTo>
                    <a:cubicBezTo>
                      <a:pt x="15593" y="19479"/>
                      <a:pt x="19479" y="15593"/>
                      <a:pt x="19479" y="10800"/>
                    </a:cubicBezTo>
                    <a:cubicBezTo>
                      <a:pt x="19479" y="6007"/>
                      <a:pt x="15593" y="2121"/>
                      <a:pt x="10800" y="2121"/>
                    </a:cubicBezTo>
                    <a:cubicBezTo>
                      <a:pt x="6007" y="2121"/>
                      <a:pt x="2121" y="6007"/>
                      <a:pt x="2121" y="10800"/>
                    </a:cubicBezTo>
                    <a:close/>
                  </a:path>
                </a:pathLst>
              </a:cu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pic>
          <p:nvPicPr>
            <p:cNvPr id="12" name="Picture 46" descr="2.png"/>
            <p:cNvPicPr>
              <a:picLocks noChangeAspect="1"/>
            </p:cNvPicPr>
            <p:nvPr userDrawn="1"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>
              <a:off x="5248438" y="3587445"/>
              <a:ext cx="3717091" cy="32861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/>
            <p:cNvSpPr/>
            <p:nvPr userDrawn="1"/>
          </p:nvSpPr>
          <p:spPr bwMode="gray">
            <a:xfrm rot="5400000">
              <a:off x="1660945" y="-626136"/>
              <a:ext cx="5793132" cy="9177702"/>
            </a:xfrm>
            <a:prstGeom prst="rect">
              <a:avLst/>
            </a:prstGeom>
            <a:blipFill dpi="0" rotWithShape="1">
              <a:blip r:embed="rId3" cstate="print">
                <a:grayscl/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4" name="Group 203"/>
            <p:cNvGrpSpPr/>
            <p:nvPr userDrawn="1"/>
          </p:nvGrpSpPr>
          <p:grpSpPr bwMode="gray">
            <a:xfrm>
              <a:off x="6399686" y="4681882"/>
              <a:ext cx="2302496" cy="822325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pic>
        <p:nvPicPr>
          <p:cNvPr id="93" name="Picture 185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460000">
            <a:off x="2053906" y="1280220"/>
            <a:ext cx="460943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86814" y="2971800"/>
            <a:ext cx="7394057" cy="238232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cap="none" spc="0" dirty="0">
                <a:ln>
                  <a:noFill/>
                </a:ln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72188" y="5471171"/>
            <a:ext cx="5399624" cy="54862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9C8E2FE-8258-4368-A0BD-236281F11CEE}" type="datetime1">
              <a:rPr lang="en-US" smtClean="0"/>
              <a:t>1/21/2018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CCC438B-BA38-497A-BC2E-7F84B74E1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3748">
            <a:off x="127981" y="1713473"/>
            <a:ext cx="1892807" cy="548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2F28-7015-4982-9EF3-C90D6EFB5554}" type="datetime1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8A48-5704-418A-9276-387C38161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755648" cy="58704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9768" y="274638"/>
            <a:ext cx="63550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D14C-EE76-4A8A-82A0-83762460D987}" type="datetime1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BAF3-4F7D-418F-A647-98F908E9B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921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5013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B8C2-F04C-4516-8129-52A057BC5DC4}" type="datetime1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7389-1F2B-465F-84ED-2CADF7A2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 bwMode="gray">
          <a:xfrm flipH="1" flipV="1">
            <a:off x="0" y="-7938"/>
            <a:ext cx="9177338" cy="6880226"/>
          </a:xfrm>
          <a:custGeom>
            <a:avLst/>
            <a:gdLst>
              <a:gd name="connsiteX0" fmla="*/ 0 w 8544910"/>
              <a:gd name="connsiteY0" fmla="*/ 2727434 h 3184634"/>
              <a:gd name="connsiteX1" fmla="*/ 7898524 w 8544910"/>
              <a:gd name="connsiteY1" fmla="*/ 0 h 3184634"/>
              <a:gd name="connsiteX2" fmla="*/ 8544910 w 8544910"/>
              <a:gd name="connsiteY2" fmla="*/ 15765 h 3184634"/>
              <a:gd name="connsiteX3" fmla="*/ 15766 w 8544910"/>
              <a:gd name="connsiteY3" fmla="*/ 3184634 h 3184634"/>
              <a:gd name="connsiteX4" fmla="*/ 0 w 8544910"/>
              <a:gd name="connsiteY4" fmla="*/ 2727434 h 3184634"/>
              <a:gd name="connsiteX0" fmla="*/ 0 w 8544910"/>
              <a:gd name="connsiteY0" fmla="*/ 2727434 h 2900384"/>
              <a:gd name="connsiteX1" fmla="*/ 7898524 w 8544910"/>
              <a:gd name="connsiteY1" fmla="*/ 0 h 2900384"/>
              <a:gd name="connsiteX2" fmla="*/ 8544910 w 8544910"/>
              <a:gd name="connsiteY2" fmla="*/ 15765 h 2900384"/>
              <a:gd name="connsiteX3" fmla="*/ 0 w 8544910"/>
              <a:gd name="connsiteY3" fmla="*/ 2900384 h 2900384"/>
              <a:gd name="connsiteX4" fmla="*/ 0 w 8544910"/>
              <a:gd name="connsiteY4" fmla="*/ 2727434 h 2900384"/>
              <a:gd name="connsiteX0" fmla="*/ 0 w 8370761"/>
              <a:gd name="connsiteY0" fmla="*/ 2727434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27434 h 2900384"/>
              <a:gd name="connsiteX0" fmla="*/ 0 w 8370761"/>
              <a:gd name="connsiteY0" fmla="*/ 270121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01216 h 2900384"/>
              <a:gd name="connsiteX0" fmla="*/ 0 w 8370761"/>
              <a:gd name="connsiteY0" fmla="*/ 239597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791092"/>
              <a:gd name="connsiteX1" fmla="*/ 7898524 w 8871972"/>
              <a:gd name="connsiteY1" fmla="*/ 0 h 2791092"/>
              <a:gd name="connsiteX2" fmla="*/ 8871972 w 8871972"/>
              <a:gd name="connsiteY2" fmla="*/ 1 h 2791092"/>
              <a:gd name="connsiteX3" fmla="*/ 44595 w 8871972"/>
              <a:gd name="connsiteY3" fmla="*/ 2791092 h 2791092"/>
              <a:gd name="connsiteX4" fmla="*/ 0 w 8871972"/>
              <a:gd name="connsiteY4" fmla="*/ 2395976 h 2791092"/>
              <a:gd name="connsiteX0" fmla="*/ 0 w 8871972"/>
              <a:gd name="connsiteY0" fmla="*/ 2395976 h 2499654"/>
              <a:gd name="connsiteX1" fmla="*/ 7898524 w 8871972"/>
              <a:gd name="connsiteY1" fmla="*/ 0 h 2499654"/>
              <a:gd name="connsiteX2" fmla="*/ 8871972 w 8871972"/>
              <a:gd name="connsiteY2" fmla="*/ 1 h 2499654"/>
              <a:gd name="connsiteX3" fmla="*/ 56287 w 8871972"/>
              <a:gd name="connsiteY3" fmla="*/ 2499654 h 2499654"/>
              <a:gd name="connsiteX4" fmla="*/ 0 w 8871972"/>
              <a:gd name="connsiteY4" fmla="*/ 2395976 h 2499654"/>
              <a:gd name="connsiteX0" fmla="*/ 0 w 8160852"/>
              <a:gd name="connsiteY0" fmla="*/ 2395976 h 2499654"/>
              <a:gd name="connsiteX1" fmla="*/ 7898524 w 8160852"/>
              <a:gd name="connsiteY1" fmla="*/ 0 h 2499654"/>
              <a:gd name="connsiteX2" fmla="*/ 8160852 w 8160852"/>
              <a:gd name="connsiteY2" fmla="*/ 11210 h 2499654"/>
              <a:gd name="connsiteX3" fmla="*/ 56287 w 8160852"/>
              <a:gd name="connsiteY3" fmla="*/ 2499654 h 2499654"/>
              <a:gd name="connsiteX4" fmla="*/ 0 w 8160852"/>
              <a:gd name="connsiteY4" fmla="*/ 2395976 h 2499654"/>
              <a:gd name="connsiteX0" fmla="*/ 0 w 9367967"/>
              <a:gd name="connsiteY0" fmla="*/ 2395976 h 2499654"/>
              <a:gd name="connsiteX1" fmla="*/ 7898524 w 9367967"/>
              <a:gd name="connsiteY1" fmla="*/ 0 h 2499654"/>
              <a:gd name="connsiteX2" fmla="*/ 9367967 w 9367967"/>
              <a:gd name="connsiteY2" fmla="*/ 2 h 2499654"/>
              <a:gd name="connsiteX3" fmla="*/ 56287 w 9367967"/>
              <a:gd name="connsiteY3" fmla="*/ 2499654 h 2499654"/>
              <a:gd name="connsiteX4" fmla="*/ 0 w 9367967"/>
              <a:gd name="connsiteY4" fmla="*/ 2395976 h 2499654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5040 w 9367967"/>
              <a:gd name="connsiteY3" fmla="*/ 6303962 h 6303962"/>
              <a:gd name="connsiteX4" fmla="*/ 0 w 9367967"/>
              <a:gd name="connsiteY4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469804 w 9367967"/>
              <a:gd name="connsiteY3" fmla="*/ 3990478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9367967 w 9367967"/>
              <a:gd name="connsiteY3" fmla="*/ 6303962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226737 w 9332927"/>
              <a:gd name="connsiteY0" fmla="*/ 2395976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226737 w 9332927"/>
              <a:gd name="connsiteY5" fmla="*/ 2395976 h 6303962"/>
              <a:gd name="connsiteX0" fmla="*/ 3742 w 9332927"/>
              <a:gd name="connsiteY0" fmla="*/ 2369705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3742 w 9332927"/>
              <a:gd name="connsiteY5" fmla="*/ 2369705 h 6303962"/>
              <a:gd name="connsiteX0" fmla="*/ 3742 w 9332927"/>
              <a:gd name="connsiteY0" fmla="*/ 2378462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3742 w 9332927"/>
              <a:gd name="connsiteY5" fmla="*/ 2378462 h 6312719"/>
              <a:gd name="connsiteX0" fmla="*/ 14493 w 9332927"/>
              <a:gd name="connsiteY0" fmla="*/ 2352627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14493 w 9332927"/>
              <a:gd name="connsiteY5" fmla="*/ 2352627 h 6312719"/>
              <a:gd name="connsiteX0" fmla="*/ 1247 w 9342110"/>
              <a:gd name="connsiteY0" fmla="*/ 2326793 h 6312719"/>
              <a:gd name="connsiteX1" fmla="*/ 7998708 w 9342110"/>
              <a:gd name="connsiteY1" fmla="*/ 0 h 6312719"/>
              <a:gd name="connsiteX2" fmla="*/ 9342110 w 9342110"/>
              <a:gd name="connsiteY2" fmla="*/ 8759 h 6312719"/>
              <a:gd name="connsiteX3" fmla="*/ 9342110 w 9342110"/>
              <a:gd name="connsiteY3" fmla="*/ 6312719 h 6312719"/>
              <a:gd name="connsiteX4" fmla="*/ 9183 w 9342110"/>
              <a:gd name="connsiteY4" fmla="*/ 6312719 h 6312719"/>
              <a:gd name="connsiteX5" fmla="*/ 1247 w 9342110"/>
              <a:gd name="connsiteY5" fmla="*/ 2326793 h 6312719"/>
              <a:gd name="connsiteX0" fmla="*/ 1247 w 9342110"/>
              <a:gd name="connsiteY0" fmla="*/ 2330458 h 6316384"/>
              <a:gd name="connsiteX1" fmla="*/ 7998708 w 9342110"/>
              <a:gd name="connsiteY1" fmla="*/ 3665 h 6316384"/>
              <a:gd name="connsiteX2" fmla="*/ 9328030 w 9342110"/>
              <a:gd name="connsiteY2" fmla="*/ 0 h 6316384"/>
              <a:gd name="connsiteX3" fmla="*/ 9342110 w 9342110"/>
              <a:gd name="connsiteY3" fmla="*/ 6316384 h 6316384"/>
              <a:gd name="connsiteX4" fmla="*/ 9183 w 9342110"/>
              <a:gd name="connsiteY4" fmla="*/ 6316384 h 6316384"/>
              <a:gd name="connsiteX5" fmla="*/ 1247 w 9342110"/>
              <a:gd name="connsiteY5" fmla="*/ 2330458 h 6316384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30 w 9342110"/>
              <a:gd name="connsiteY2" fmla="*/ 16593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29 w 9342110"/>
              <a:gd name="connsiteY2" fmla="*/ 6464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0587 h 6326513"/>
              <a:gd name="connsiteX1" fmla="*/ 8038717 w 9342110"/>
              <a:gd name="connsiteY1" fmla="*/ 52647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  <a:gd name="connsiteX0" fmla="*/ 1247 w 9342110"/>
              <a:gd name="connsiteY0" fmla="*/ 2340587 h 6326513"/>
              <a:gd name="connsiteX1" fmla="*/ 7975698 w 9342110"/>
              <a:gd name="connsiteY1" fmla="*/ 15429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42110" h="6326513">
                <a:moveTo>
                  <a:pt x="1247" y="2340587"/>
                </a:moveTo>
                <a:lnTo>
                  <a:pt x="7975698" y="15429"/>
                </a:lnTo>
                <a:lnTo>
                  <a:pt x="9328029" y="0"/>
                </a:lnTo>
                <a:cubicBezTo>
                  <a:pt x="9332722" y="2105461"/>
                  <a:pt x="9337417" y="4221052"/>
                  <a:pt x="9342110" y="6326513"/>
                </a:cubicBezTo>
                <a:lnTo>
                  <a:pt x="9183" y="6326513"/>
                </a:lnTo>
                <a:cubicBezTo>
                  <a:pt x="10430" y="5015094"/>
                  <a:pt x="0" y="3652006"/>
                  <a:pt x="1247" y="2340587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60000"/>
                  <a:lumOff val="40000"/>
                  <a:alpha val="36000"/>
                </a:schemeClr>
              </a:gs>
              <a:gs pos="100000">
                <a:srgbClr val="FFFFFF">
                  <a:alpha val="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 bwMode="gray">
          <a:xfrm flipH="1">
            <a:off x="1135953" y="4251934"/>
            <a:ext cx="8053210" cy="2609714"/>
          </a:xfrm>
          <a:custGeom>
            <a:avLst/>
            <a:gdLst>
              <a:gd name="connsiteX0" fmla="*/ 0 w 9163746"/>
              <a:gd name="connsiteY0" fmla="*/ 0 h 1323101"/>
              <a:gd name="connsiteX1" fmla="*/ 9163746 w 9163746"/>
              <a:gd name="connsiteY1" fmla="*/ 0 h 1323101"/>
              <a:gd name="connsiteX2" fmla="*/ 9163746 w 9163746"/>
              <a:gd name="connsiteY2" fmla="*/ 1323101 h 1323101"/>
              <a:gd name="connsiteX3" fmla="*/ 0 w 9163746"/>
              <a:gd name="connsiteY3" fmla="*/ 1323101 h 1323101"/>
              <a:gd name="connsiteX4" fmla="*/ 0 w 9163746"/>
              <a:gd name="connsiteY4" fmla="*/ 0 h 1323101"/>
              <a:gd name="connsiteX0" fmla="*/ 0 w 9163746"/>
              <a:gd name="connsiteY0" fmla="*/ 0 h 2031981"/>
              <a:gd name="connsiteX1" fmla="*/ 9163746 w 9163746"/>
              <a:gd name="connsiteY1" fmla="*/ 70888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031981"/>
              <a:gd name="connsiteX1" fmla="*/ 9163746 w 9163746"/>
              <a:gd name="connsiteY1" fmla="*/ 88019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284077"/>
              <a:gd name="connsiteX1" fmla="*/ 9163746 w 9163746"/>
              <a:gd name="connsiteY1" fmla="*/ 1132286 h 2284077"/>
              <a:gd name="connsiteX2" fmla="*/ 9163746 w 9163746"/>
              <a:gd name="connsiteY2" fmla="*/ 2284077 h 2284077"/>
              <a:gd name="connsiteX3" fmla="*/ 0 w 9163746"/>
              <a:gd name="connsiteY3" fmla="*/ 2284077 h 2284077"/>
              <a:gd name="connsiteX4" fmla="*/ 0 w 9163746"/>
              <a:gd name="connsiteY4" fmla="*/ 0 h 2284077"/>
              <a:gd name="connsiteX0" fmla="*/ 2596576 w 9163746"/>
              <a:gd name="connsiteY0" fmla="*/ 0 h 2688448"/>
              <a:gd name="connsiteX1" fmla="*/ 9163746 w 9163746"/>
              <a:gd name="connsiteY1" fmla="*/ 1536657 h 2688448"/>
              <a:gd name="connsiteX2" fmla="*/ 9163746 w 9163746"/>
              <a:gd name="connsiteY2" fmla="*/ 2688448 h 2688448"/>
              <a:gd name="connsiteX3" fmla="*/ 0 w 9163746"/>
              <a:gd name="connsiteY3" fmla="*/ 2688448 h 2688448"/>
              <a:gd name="connsiteX4" fmla="*/ 2596576 w 9163746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1255464 w 6567170"/>
              <a:gd name="connsiteY3" fmla="*/ 2688448 h 2688448"/>
              <a:gd name="connsiteX4" fmla="*/ 0 w 6567170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250589 w 6567170"/>
              <a:gd name="connsiteY3" fmla="*/ 1534757 h 2688448"/>
              <a:gd name="connsiteX4" fmla="*/ 0 w 6567170"/>
              <a:gd name="connsiteY4" fmla="*/ 0 h 2688448"/>
              <a:gd name="connsiteX0" fmla="*/ 0 w 6567170"/>
              <a:gd name="connsiteY0" fmla="*/ 0 h 1546409"/>
              <a:gd name="connsiteX1" fmla="*/ 6567170 w 6567170"/>
              <a:gd name="connsiteY1" fmla="*/ 1536657 h 1546409"/>
              <a:gd name="connsiteX2" fmla="*/ 6567170 w 6567170"/>
              <a:gd name="connsiteY2" fmla="*/ 1546409 h 1546409"/>
              <a:gd name="connsiteX3" fmla="*/ 250589 w 6567170"/>
              <a:gd name="connsiteY3" fmla="*/ 1534757 h 1546409"/>
              <a:gd name="connsiteX4" fmla="*/ 0 w 6567170"/>
              <a:gd name="connsiteY4" fmla="*/ 0 h 1546409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0 w 6316581"/>
              <a:gd name="connsiteY3" fmla="*/ 1534758 h 1546410"/>
              <a:gd name="connsiteX4" fmla="*/ 0 w 6316581"/>
              <a:gd name="connsiteY4" fmla="*/ 0 h 1546410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18668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0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90798 w 6316581"/>
              <a:gd name="connsiteY3" fmla="*/ 1390378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8668 w 6316581"/>
              <a:gd name="connsiteY3" fmla="*/ 1537334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1158 w 6316581"/>
              <a:gd name="connsiteY3" fmla="*/ 1438356 h 1546410"/>
              <a:gd name="connsiteX4" fmla="*/ 0 w 6316581"/>
              <a:gd name="connsiteY4" fmla="*/ 0 h 1546410"/>
              <a:gd name="connsiteX0" fmla="*/ 7580 w 6324161"/>
              <a:gd name="connsiteY0" fmla="*/ 0 h 1546410"/>
              <a:gd name="connsiteX1" fmla="*/ 6324161 w 6324161"/>
              <a:gd name="connsiteY1" fmla="*/ 1536658 h 1546410"/>
              <a:gd name="connsiteX2" fmla="*/ 6324161 w 6324161"/>
              <a:gd name="connsiteY2" fmla="*/ 1546410 h 1546410"/>
              <a:gd name="connsiteX3" fmla="*/ 3719 w 6324161"/>
              <a:gd name="connsiteY3" fmla="*/ 1539496 h 1546410"/>
              <a:gd name="connsiteX4" fmla="*/ 7580 w 6324161"/>
              <a:gd name="connsiteY4" fmla="*/ 0 h 1546410"/>
              <a:gd name="connsiteX0" fmla="*/ 7580 w 6324161"/>
              <a:gd name="connsiteY0" fmla="*/ 0 h 1539496"/>
              <a:gd name="connsiteX1" fmla="*/ 6324161 w 6324161"/>
              <a:gd name="connsiteY1" fmla="*/ 1536658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324161"/>
              <a:gd name="connsiteY0" fmla="*/ 0 h 1539496"/>
              <a:gd name="connsiteX1" fmla="*/ 6324161 w 6324161"/>
              <a:gd name="connsiteY1" fmla="*/ 1318001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227354"/>
              <a:gd name="connsiteY0" fmla="*/ 0 h 1542359"/>
              <a:gd name="connsiteX1" fmla="*/ 6227354 w 6227354"/>
              <a:gd name="connsiteY1" fmla="*/ 1542359 h 1542359"/>
              <a:gd name="connsiteX2" fmla="*/ 3719 w 6227354"/>
              <a:gd name="connsiteY2" fmla="*/ 1539496 h 1542359"/>
              <a:gd name="connsiteX3" fmla="*/ 7580 w 6227354"/>
              <a:gd name="connsiteY3" fmla="*/ 0 h 1542359"/>
              <a:gd name="connsiteX0" fmla="*/ 7580 w 6400074"/>
              <a:gd name="connsiteY0" fmla="*/ 0 h 1547978"/>
              <a:gd name="connsiteX1" fmla="*/ 6400074 w 6400074"/>
              <a:gd name="connsiteY1" fmla="*/ 1547978 h 1547978"/>
              <a:gd name="connsiteX2" fmla="*/ 3719 w 6400074"/>
              <a:gd name="connsiteY2" fmla="*/ 1539496 h 1547978"/>
              <a:gd name="connsiteX3" fmla="*/ 7580 w 6400074"/>
              <a:gd name="connsiteY3" fmla="*/ 0 h 1547978"/>
              <a:gd name="connsiteX0" fmla="*/ 7580 w 6242373"/>
              <a:gd name="connsiteY0" fmla="*/ 0 h 1539496"/>
              <a:gd name="connsiteX1" fmla="*/ 6242373 w 6242373"/>
              <a:gd name="connsiteY1" fmla="*/ 1486170 h 1539496"/>
              <a:gd name="connsiteX2" fmla="*/ 3719 w 6242373"/>
              <a:gd name="connsiteY2" fmla="*/ 1539496 h 1539496"/>
              <a:gd name="connsiteX3" fmla="*/ 7580 w 6242373"/>
              <a:gd name="connsiteY3" fmla="*/ 0 h 1539496"/>
              <a:gd name="connsiteX0" fmla="*/ 7580 w 6279921"/>
              <a:gd name="connsiteY0" fmla="*/ 0 h 1542359"/>
              <a:gd name="connsiteX1" fmla="*/ 6279921 w 6279921"/>
              <a:gd name="connsiteY1" fmla="*/ 1542359 h 1542359"/>
              <a:gd name="connsiteX2" fmla="*/ 3719 w 6279921"/>
              <a:gd name="connsiteY2" fmla="*/ 1539496 h 1542359"/>
              <a:gd name="connsiteX3" fmla="*/ 7580 w 6279921"/>
              <a:gd name="connsiteY3" fmla="*/ 0 h 1542359"/>
              <a:gd name="connsiteX0" fmla="*/ 7580 w 6362526"/>
              <a:gd name="connsiteY0" fmla="*/ 0 h 1542359"/>
              <a:gd name="connsiteX1" fmla="*/ 6362526 w 6362526"/>
              <a:gd name="connsiteY1" fmla="*/ 1542359 h 1542359"/>
              <a:gd name="connsiteX2" fmla="*/ 3719 w 6362526"/>
              <a:gd name="connsiteY2" fmla="*/ 1539496 h 1542359"/>
              <a:gd name="connsiteX3" fmla="*/ 7580 w 6362526"/>
              <a:gd name="connsiteY3" fmla="*/ 0 h 1542359"/>
              <a:gd name="connsiteX0" fmla="*/ 7580 w 6343726"/>
              <a:gd name="connsiteY0" fmla="*/ 0 h 1539496"/>
              <a:gd name="connsiteX1" fmla="*/ 6343726 w 6343726"/>
              <a:gd name="connsiteY1" fmla="*/ 1536740 h 1539496"/>
              <a:gd name="connsiteX2" fmla="*/ 3719 w 6343726"/>
              <a:gd name="connsiteY2" fmla="*/ 1539496 h 1539496"/>
              <a:gd name="connsiteX3" fmla="*/ 7580 w 6343726"/>
              <a:gd name="connsiteY3" fmla="*/ 0 h 1539496"/>
              <a:gd name="connsiteX0" fmla="*/ 7580 w 6359466"/>
              <a:gd name="connsiteY0" fmla="*/ 0 h 1539496"/>
              <a:gd name="connsiteX1" fmla="*/ 6359466 w 6359466"/>
              <a:gd name="connsiteY1" fmla="*/ 1538209 h 1539496"/>
              <a:gd name="connsiteX2" fmla="*/ 3719 w 6359466"/>
              <a:gd name="connsiteY2" fmla="*/ 1539496 h 1539496"/>
              <a:gd name="connsiteX3" fmla="*/ 7580 w 6359466"/>
              <a:gd name="connsiteY3" fmla="*/ 0 h 153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9466" h="1539496">
                <a:moveTo>
                  <a:pt x="7580" y="0"/>
                </a:moveTo>
                <a:lnTo>
                  <a:pt x="6359466" y="1538209"/>
                </a:lnTo>
                <a:lnTo>
                  <a:pt x="3719" y="1539496"/>
                </a:lnTo>
                <a:cubicBezTo>
                  <a:pt x="0" y="1060044"/>
                  <a:pt x="11299" y="479452"/>
                  <a:pt x="758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10800000" scaled="1"/>
            <a:tileRect/>
          </a:gradFill>
          <a:ln w="9525" cmpd="sng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 noChangeAspect="1"/>
          </p:cNvSpPr>
          <p:nvPr userDrawn="1"/>
        </p:nvSpPr>
        <p:spPr bwMode="gray">
          <a:xfrm rot="20517034" flipH="1" flipV="1">
            <a:off x="2804911" y="5777334"/>
            <a:ext cx="3323367" cy="402994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33000">
                <a:schemeClr val="accent2">
                  <a:lumMod val="75000"/>
                </a:schemeClr>
              </a:gs>
              <a:gs pos="85000">
                <a:schemeClr val="accent2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 noChangeAspect="1"/>
          </p:cNvSpPr>
          <p:nvPr userDrawn="1"/>
        </p:nvSpPr>
        <p:spPr bwMode="gray">
          <a:xfrm rot="20517034" flipH="1" flipV="1">
            <a:off x="4135596" y="5140560"/>
            <a:ext cx="4565948" cy="553670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33000">
                <a:schemeClr val="accent3">
                  <a:lumMod val="75000"/>
                </a:schemeClr>
              </a:gs>
              <a:gs pos="82000">
                <a:schemeClr val="accent3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508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>
            <a:spLocks noChangeAspect="1"/>
          </p:cNvSpPr>
          <p:nvPr userDrawn="1"/>
        </p:nvSpPr>
        <p:spPr bwMode="gray">
          <a:xfrm rot="20517034" flipH="1" flipV="1">
            <a:off x="505257" y="5431122"/>
            <a:ext cx="9036309" cy="9558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466047 w 2961211"/>
              <a:gd name="connsiteY0" fmla="*/ 473 h 632923"/>
              <a:gd name="connsiteX1" fmla="*/ 1406332 w 2961211"/>
              <a:gd name="connsiteY1" fmla="*/ 4648 h 632923"/>
              <a:gd name="connsiteX2" fmla="*/ 2491361 w 2961211"/>
              <a:gd name="connsiteY2" fmla="*/ 2043 h 632923"/>
              <a:gd name="connsiteX3" fmla="*/ 2640688 w 2961211"/>
              <a:gd name="connsiteY3" fmla="*/ 78418 h 632923"/>
              <a:gd name="connsiteX4" fmla="*/ 2722643 w 2961211"/>
              <a:gd name="connsiteY4" fmla="*/ 311398 h 632923"/>
              <a:gd name="connsiteX5" fmla="*/ 2961211 w 2961211"/>
              <a:gd name="connsiteY5" fmla="*/ 631282 h 632923"/>
              <a:gd name="connsiteX6" fmla="*/ 0 w 2961211"/>
              <a:gd name="connsiteY6" fmla="*/ 632923 h 632923"/>
              <a:gd name="connsiteX7" fmla="*/ 235934 w 2961211"/>
              <a:gd name="connsiteY7" fmla="*/ 241498 h 632923"/>
              <a:gd name="connsiteX8" fmla="*/ 319386 w 2961211"/>
              <a:gd name="connsiteY8" fmla="*/ 73905 h 632923"/>
              <a:gd name="connsiteX9" fmla="*/ 466047 w 2961211"/>
              <a:gd name="connsiteY9" fmla="*/ 473 h 632923"/>
              <a:gd name="connsiteX0" fmla="*/ 466047 w 3199088"/>
              <a:gd name="connsiteY0" fmla="*/ 473 h 634994"/>
              <a:gd name="connsiteX1" fmla="*/ 1406332 w 3199088"/>
              <a:gd name="connsiteY1" fmla="*/ 4648 h 634994"/>
              <a:gd name="connsiteX2" fmla="*/ 2491361 w 3199088"/>
              <a:gd name="connsiteY2" fmla="*/ 2043 h 634994"/>
              <a:gd name="connsiteX3" fmla="*/ 2640688 w 3199088"/>
              <a:gd name="connsiteY3" fmla="*/ 78418 h 634994"/>
              <a:gd name="connsiteX4" fmla="*/ 2722643 w 3199088"/>
              <a:gd name="connsiteY4" fmla="*/ 311398 h 634994"/>
              <a:gd name="connsiteX5" fmla="*/ 2961211 w 3199088"/>
              <a:gd name="connsiteY5" fmla="*/ 631282 h 634994"/>
              <a:gd name="connsiteX6" fmla="*/ 1295380 w 3199088"/>
              <a:gd name="connsiteY6" fmla="*/ 634994 h 634994"/>
              <a:gd name="connsiteX7" fmla="*/ 0 w 3199088"/>
              <a:gd name="connsiteY7" fmla="*/ 632923 h 634994"/>
              <a:gd name="connsiteX8" fmla="*/ 235934 w 3199088"/>
              <a:gd name="connsiteY8" fmla="*/ 241498 h 634994"/>
              <a:gd name="connsiteX9" fmla="*/ 319386 w 3199088"/>
              <a:gd name="connsiteY9" fmla="*/ 73905 h 634994"/>
              <a:gd name="connsiteX10" fmla="*/ 466047 w 3199088"/>
              <a:gd name="connsiteY10" fmla="*/ 473 h 634994"/>
              <a:gd name="connsiteX0" fmla="*/ 466047 w 2961211"/>
              <a:gd name="connsiteY0" fmla="*/ 47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10" fmla="*/ 466047 w 2961211"/>
              <a:gd name="connsiteY10" fmla="*/ 473 h 634994"/>
              <a:gd name="connsiteX0" fmla="*/ 319386 w 2961211"/>
              <a:gd name="connsiteY0" fmla="*/ 73905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0" fmla="*/ 235934 w 2961211"/>
              <a:gd name="connsiteY0" fmla="*/ 241498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0" fmla="*/ 0 w 2961211"/>
              <a:gd name="connsiteY0" fmla="*/ 63292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0" fmla="*/ 0 w 1665831"/>
              <a:gd name="connsiteY0" fmla="*/ 634994 h 634994"/>
              <a:gd name="connsiteX1" fmla="*/ 110952 w 1665831"/>
              <a:gd name="connsiteY1" fmla="*/ 4648 h 634994"/>
              <a:gd name="connsiteX2" fmla="*/ 1195981 w 1665831"/>
              <a:gd name="connsiteY2" fmla="*/ 2043 h 634994"/>
              <a:gd name="connsiteX3" fmla="*/ 1345308 w 1665831"/>
              <a:gd name="connsiteY3" fmla="*/ 78418 h 634994"/>
              <a:gd name="connsiteX4" fmla="*/ 1427263 w 1665831"/>
              <a:gd name="connsiteY4" fmla="*/ 311398 h 634994"/>
              <a:gd name="connsiteX5" fmla="*/ 1665831 w 1665831"/>
              <a:gd name="connsiteY5" fmla="*/ 631282 h 634994"/>
              <a:gd name="connsiteX6" fmla="*/ 0 w 1665831"/>
              <a:gd name="connsiteY6" fmla="*/ 634994 h 634994"/>
              <a:gd name="connsiteX0" fmla="*/ 28681 w 1919707"/>
              <a:gd name="connsiteY0" fmla="*/ 634994 h 784425"/>
              <a:gd name="connsiteX1" fmla="*/ 139633 w 1919707"/>
              <a:gd name="connsiteY1" fmla="*/ 4648 h 784425"/>
              <a:gd name="connsiteX2" fmla="*/ 1224662 w 1919707"/>
              <a:gd name="connsiteY2" fmla="*/ 2043 h 784425"/>
              <a:gd name="connsiteX3" fmla="*/ 1373989 w 1919707"/>
              <a:gd name="connsiteY3" fmla="*/ 78418 h 784425"/>
              <a:gd name="connsiteX4" fmla="*/ 1455944 w 1919707"/>
              <a:gd name="connsiteY4" fmla="*/ 311398 h 784425"/>
              <a:gd name="connsiteX5" fmla="*/ 1694512 w 1919707"/>
              <a:gd name="connsiteY5" fmla="*/ 631282 h 784425"/>
              <a:gd name="connsiteX6" fmla="*/ 0 w 1919707"/>
              <a:gd name="connsiteY6" fmla="*/ 784425 h 784425"/>
              <a:gd name="connsiteX7" fmla="*/ 28681 w 1919707"/>
              <a:gd name="connsiteY7" fmla="*/ 634994 h 784425"/>
              <a:gd name="connsiteX0" fmla="*/ 28681 w 3946878"/>
              <a:gd name="connsiteY0" fmla="*/ 634994 h 784425"/>
              <a:gd name="connsiteX1" fmla="*/ 139633 w 3946878"/>
              <a:gd name="connsiteY1" fmla="*/ 4648 h 784425"/>
              <a:gd name="connsiteX2" fmla="*/ 1224662 w 3946878"/>
              <a:gd name="connsiteY2" fmla="*/ 2043 h 784425"/>
              <a:gd name="connsiteX3" fmla="*/ 1373989 w 3946878"/>
              <a:gd name="connsiteY3" fmla="*/ 78418 h 784425"/>
              <a:gd name="connsiteX4" fmla="*/ 1455944 w 3946878"/>
              <a:gd name="connsiteY4" fmla="*/ 311398 h 784425"/>
              <a:gd name="connsiteX5" fmla="*/ 1694512 w 3946878"/>
              <a:gd name="connsiteY5" fmla="*/ 631282 h 784425"/>
              <a:gd name="connsiteX6" fmla="*/ 3946878 w 3946878"/>
              <a:gd name="connsiteY6" fmla="*/ 637145 h 784425"/>
              <a:gd name="connsiteX7" fmla="*/ 0 w 3946878"/>
              <a:gd name="connsiteY7" fmla="*/ 784425 h 784425"/>
              <a:gd name="connsiteX8" fmla="*/ 28681 w 3946878"/>
              <a:gd name="connsiteY8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46878 w 4127097"/>
              <a:gd name="connsiteY6" fmla="*/ 637145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127097"/>
              <a:gd name="connsiteY0" fmla="*/ 634994 h 959280"/>
              <a:gd name="connsiteX1" fmla="*/ 139633 w 4127097"/>
              <a:gd name="connsiteY1" fmla="*/ 4648 h 959280"/>
              <a:gd name="connsiteX2" fmla="*/ 1224662 w 4127097"/>
              <a:gd name="connsiteY2" fmla="*/ 2043 h 959280"/>
              <a:gd name="connsiteX3" fmla="*/ 1373989 w 4127097"/>
              <a:gd name="connsiteY3" fmla="*/ 78418 h 959280"/>
              <a:gd name="connsiteX4" fmla="*/ 1455944 w 4127097"/>
              <a:gd name="connsiteY4" fmla="*/ 311398 h 959280"/>
              <a:gd name="connsiteX5" fmla="*/ 1694512 w 4127097"/>
              <a:gd name="connsiteY5" fmla="*/ 631282 h 959280"/>
              <a:gd name="connsiteX6" fmla="*/ 4027454 w 4127097"/>
              <a:gd name="connsiteY6" fmla="*/ 959280 h 959280"/>
              <a:gd name="connsiteX7" fmla="*/ 4127097 w 4127097"/>
              <a:gd name="connsiteY7" fmla="*/ 742124 h 959280"/>
              <a:gd name="connsiteX8" fmla="*/ 0 w 4127097"/>
              <a:gd name="connsiteY8" fmla="*/ 784425 h 959280"/>
              <a:gd name="connsiteX9" fmla="*/ 28681 w 4127097"/>
              <a:gd name="connsiteY9" fmla="*/ 634994 h 959280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69526 w 4127097"/>
              <a:gd name="connsiteY6" fmla="*/ 631158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69526 w 4200128"/>
              <a:gd name="connsiteY6" fmla="*/ 631158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53826 w 4200128"/>
              <a:gd name="connsiteY6" fmla="*/ 643631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0128" h="784425">
                <a:moveTo>
                  <a:pt x="28681" y="634994"/>
                </a:moveTo>
                <a:lnTo>
                  <a:pt x="139633" y="4648"/>
                </a:lnTo>
                <a:lnTo>
                  <a:pt x="1224662" y="2043"/>
                </a:lnTo>
                <a:cubicBezTo>
                  <a:pt x="1286126" y="0"/>
                  <a:pt x="1335442" y="26859"/>
                  <a:pt x="1373989" y="78418"/>
                </a:cubicBezTo>
                <a:cubicBezTo>
                  <a:pt x="1412536" y="129977"/>
                  <a:pt x="1432315" y="231368"/>
                  <a:pt x="1455944" y="311398"/>
                </a:cubicBezTo>
                <a:cubicBezTo>
                  <a:pt x="1479573" y="391428"/>
                  <a:pt x="1549660" y="634631"/>
                  <a:pt x="1694512" y="631282"/>
                </a:cubicBezTo>
                <a:lnTo>
                  <a:pt x="3953826" y="643631"/>
                </a:lnTo>
                <a:lnTo>
                  <a:pt x="4200128" y="784145"/>
                </a:lnTo>
                <a:lnTo>
                  <a:pt x="0" y="784425"/>
                </a:lnTo>
                <a:lnTo>
                  <a:pt x="28681" y="63499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52000">
                <a:schemeClr val="accent1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 w="15875" cmpd="sng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73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2700000" scaled="1"/>
              <a:tileRect/>
            </a:gradFill>
            <a:miter lim="800000"/>
          </a:ln>
          <a:effectLst>
            <a:outerShdw blurRad="88900" dist="50800" dir="5400000" algn="t" rotWithShape="0">
              <a:prstClr val="black">
                <a:alpha val="29000"/>
              </a:prstClr>
            </a:outerShdw>
          </a:effectLst>
          <a:scene3d>
            <a:camera prst="orthographicFront"/>
            <a:lightRig rig="soft" dir="t">
              <a:rot lat="0" lon="0" rev="3000000"/>
            </a:lightRig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" name="Group 115"/>
          <p:cNvGrpSpPr/>
          <p:nvPr userDrawn="1"/>
        </p:nvGrpSpPr>
        <p:grpSpPr bwMode="gray">
          <a:xfrm flipH="1" flipV="1">
            <a:off x="6657052" y="5936622"/>
            <a:ext cx="2164418" cy="672243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10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31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2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3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4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5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6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7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8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9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0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2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3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4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5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6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7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8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12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13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4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5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7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8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9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0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1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2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3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4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5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6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7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8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9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0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49" name="Group 277"/>
          <p:cNvGrpSpPr>
            <a:grpSpLocks/>
          </p:cNvGrpSpPr>
          <p:nvPr userDrawn="1"/>
        </p:nvGrpSpPr>
        <p:grpSpPr bwMode="gray">
          <a:xfrm rot="5400000" flipH="1" flipV="1">
            <a:off x="4438775" y="594356"/>
            <a:ext cx="1463040" cy="1463040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50" name="Freeform 278"/>
            <p:cNvSpPr>
              <a:spLocks/>
            </p:cNvSpPr>
            <p:nvPr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1" name="AutoShape 279"/>
            <p:cNvSpPr>
              <a:spLocks noChangeArrowheads="1"/>
            </p:cNvSpPr>
            <p:nvPr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52" name="Picture 46" descr="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 flipH="1" flipV="1">
            <a:off x="203370" y="-15588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Rectangle 52"/>
          <p:cNvSpPr/>
          <p:nvPr userDrawn="1"/>
        </p:nvSpPr>
        <p:spPr bwMode="gray">
          <a:xfrm rot="5400000" flipH="1" flipV="1">
            <a:off x="796131" y="-796131"/>
            <a:ext cx="5792788" cy="7385050"/>
          </a:xfrm>
          <a:prstGeom prst="rect">
            <a:avLst/>
          </a:prstGeom>
          <a:blipFill dpi="0" rotWithShape="1">
            <a:blip r:embed="rId3" cstate="print">
              <a:grayscl/>
            </a:blip>
            <a:srcRect/>
            <a:tile tx="0" ty="0" sx="100000" sy="100000" flip="none" algn="tl"/>
          </a:blipFill>
          <a:ln w="9525" cmpd="sng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4" name="Group 203"/>
          <p:cNvGrpSpPr/>
          <p:nvPr userDrawn="1"/>
        </p:nvGrpSpPr>
        <p:grpSpPr bwMode="gray">
          <a:xfrm flipH="1" flipV="1">
            <a:off x="466717" y="1353774"/>
            <a:ext cx="2302496" cy="822325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55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75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6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7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8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9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1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2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3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4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5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6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7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8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9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0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2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56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57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8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9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0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1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2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3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4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5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6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7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8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9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0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1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2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3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4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004" y="3620539"/>
            <a:ext cx="7068312" cy="11430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82004" y="2007257"/>
            <a:ext cx="7068312" cy="1572768"/>
          </a:xfrm>
          <a:prstGeom prst="rect">
            <a:avLst/>
          </a:prstGeom>
        </p:spPr>
        <p:txBody>
          <a:bodyPr/>
          <a:lstStyle>
            <a:lvl1pPr>
              <a:defRPr sz="4800" b="1"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6350000" y="64484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55B2F-980A-41CC-A634-0EF74CC2F984}" type="datetime1">
              <a:rPr lang="en-US" smtClean="0"/>
              <a:t>1/21/2018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 userDrawn="1"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" name="Slide Number Placeholder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8566150" y="6464300"/>
            <a:ext cx="50165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EA4D-F559-40E9-9EB2-EEEA8CBBA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2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534367">
            <a:off x="8441351" y="4406428"/>
            <a:ext cx="444954" cy="52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9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4367">
            <a:off x="6494780" y="4786863"/>
            <a:ext cx="1998885" cy="5793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4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C228B-DAF9-4E66-9137-C2FD6E2B9983}" type="datetime1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2237-BC3F-4D77-A156-38F170354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487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487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FF9C-9601-4087-93CE-E32356AA61E2}" type="datetime1">
              <a:rPr lang="en-US" smtClean="0"/>
              <a:t>1/21/2018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1C925-15F3-4CA4-BB9E-85281F64C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C94A2-4B69-4FA2-8282-F540C11765FE}" type="datetime1">
              <a:rPr lang="en-US" smtClean="0"/>
              <a:t>1/21/2018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F3485-6696-41DA-AF7C-F30E50390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6DEA7-14E9-45F1-9EA9-7A6E3CB1445B}" type="datetime1">
              <a:rPr lang="en-US" smtClean="0"/>
              <a:t>1/21/2018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0C83-AE67-46B5-B331-00EBABB5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996696"/>
            <a:ext cx="3072384" cy="42976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0" y="996696"/>
            <a:ext cx="4425696" cy="505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6384" y="1499616"/>
            <a:ext cx="3081528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7796-8162-42EA-917C-BC9D2AFB26BB}" type="datetime1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F7FBD-4F4A-4D11-A15C-5D535A11C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8667"/>
            <a:ext cx="5431536" cy="594358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24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1216152" y="1206989"/>
            <a:ext cx="6638544" cy="3959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buNone/>
              <a:def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3080" y="5358355"/>
            <a:ext cx="5431536" cy="90525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2C1C-5109-448E-925A-2D5878FA87AE}" type="datetime1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F326E-5562-4C8D-89A7-B36B9A28F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4"/>
          <p:cNvGrpSpPr>
            <a:grpSpLocks/>
          </p:cNvGrpSpPr>
          <p:nvPr/>
        </p:nvGrpSpPr>
        <p:grpSpPr bwMode="auto">
          <a:xfrm>
            <a:off x="-11113" y="-3175"/>
            <a:ext cx="9155113" cy="6861175"/>
            <a:chOff x="-10476" y="-2952"/>
            <a:chExt cx="9154426" cy="6861646"/>
          </a:xfrm>
        </p:grpSpPr>
        <p:sp>
          <p:nvSpPr>
            <p:cNvPr id="7" name="Rectangle 6"/>
            <p:cNvSpPr/>
            <p:nvPr userDrawn="1"/>
          </p:nvSpPr>
          <p:spPr bwMode="gray">
            <a:xfrm rot="5400000" flipV="1">
              <a:off x="1137502" y="-1150930"/>
              <a:ext cx="6858471" cy="9154426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41000">
                  <a:schemeClr val="bg1">
                    <a:alpha val="55000"/>
                  </a:schemeClr>
                </a:gs>
                <a:gs pos="60000">
                  <a:schemeClr val="bg1">
                    <a:alpha val="0"/>
                  </a:schemeClr>
                </a:gs>
              </a:gsLst>
              <a:lin ang="12000000" scaled="0"/>
              <a:tileRect/>
            </a:grad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gray">
            <a:xfrm rot="5400000">
              <a:off x="1133907" y="-1129789"/>
              <a:ext cx="6854576" cy="9122390"/>
            </a:xfrm>
            <a:prstGeom prst="rect">
              <a:avLst/>
            </a:prstGeom>
            <a:blipFill dpi="0" rotWithShape="1">
              <a:blip r:embed="rId14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 flipV="1">
              <a:off x="-2382" y="944"/>
              <a:ext cx="3252788" cy="1254969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6416 w 6361362"/>
                <a:gd name="connsiteY0" fmla="*/ 0 h 1545361"/>
                <a:gd name="connsiteX1" fmla="*/ 6361362 w 6361362"/>
                <a:gd name="connsiteY1" fmla="*/ 1542359 h 1545361"/>
                <a:gd name="connsiteX2" fmla="*/ 3718 w 6361362"/>
                <a:gd name="connsiteY2" fmla="*/ 1545361 h 1545361"/>
                <a:gd name="connsiteX3" fmla="*/ 6416 w 6361362"/>
                <a:gd name="connsiteY3" fmla="*/ 0 h 1545361"/>
                <a:gd name="connsiteX0" fmla="*/ 6418 w 6257290"/>
                <a:gd name="connsiteY0" fmla="*/ 0 h 1545361"/>
                <a:gd name="connsiteX1" fmla="*/ 6257290 w 6257290"/>
                <a:gd name="connsiteY1" fmla="*/ 1543521 h 1545361"/>
                <a:gd name="connsiteX2" fmla="*/ 3720 w 6257290"/>
                <a:gd name="connsiteY2" fmla="*/ 1545361 h 1545361"/>
                <a:gd name="connsiteX3" fmla="*/ 6418 w 6257290"/>
                <a:gd name="connsiteY3" fmla="*/ 0 h 1545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7290" h="1545361">
                  <a:moveTo>
                    <a:pt x="6418" y="0"/>
                  </a:moveTo>
                  <a:lnTo>
                    <a:pt x="6257290" y="1543521"/>
                  </a:lnTo>
                  <a:lnTo>
                    <a:pt x="3720" y="1545361"/>
                  </a:lnTo>
                  <a:cubicBezTo>
                    <a:pt x="1" y="1065909"/>
                    <a:pt x="10137" y="479452"/>
                    <a:pt x="64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" name="Picture 46" descr="2.png"/>
            <p:cNvPicPr>
              <a:picLocks noChangeAspect="1"/>
            </p:cNvPicPr>
            <p:nvPr userDrawn="1"/>
          </p:nvPicPr>
          <p:blipFill>
            <a:blip r:embed="rId1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 flipH="1">
              <a:off x="6127526" y="4431455"/>
              <a:ext cx="2733239" cy="241634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" name="Group 146"/>
            <p:cNvGrpSpPr/>
            <p:nvPr userDrawn="1"/>
          </p:nvGrpSpPr>
          <p:grpSpPr bwMode="gray">
            <a:xfrm rot="10800000" flipH="1" flipV="1">
              <a:off x="7772365" y="6192210"/>
              <a:ext cx="1224024" cy="437154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1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2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5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2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4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3" name="Group 115"/>
            <p:cNvGrpSpPr/>
            <p:nvPr userDrawn="1"/>
          </p:nvGrpSpPr>
          <p:grpSpPr bwMode="gray">
            <a:xfrm>
              <a:off x="181457" y="96065"/>
              <a:ext cx="1209712" cy="406888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2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4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5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3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6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7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50" name="Freeform 49"/>
          <p:cNvSpPr>
            <a:spLocks noChangeAspect="1"/>
          </p:cNvSpPr>
          <p:nvPr/>
        </p:nvSpPr>
        <p:spPr bwMode="gray">
          <a:xfrm rot="20325161">
            <a:off x="-103445" y="859464"/>
            <a:ext cx="834716" cy="30428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798 h 634811"/>
              <a:gd name="connsiteX1" fmla="*/ 1716261 w 2961211"/>
              <a:gd name="connsiteY1" fmla="*/ 0 h 634811"/>
              <a:gd name="connsiteX2" fmla="*/ 2491361 w 2961211"/>
              <a:gd name="connsiteY2" fmla="*/ 3931 h 634811"/>
              <a:gd name="connsiteX3" fmla="*/ 2640688 w 2961211"/>
              <a:gd name="connsiteY3" fmla="*/ 80306 h 634811"/>
              <a:gd name="connsiteX4" fmla="*/ 2722643 w 2961211"/>
              <a:gd name="connsiteY4" fmla="*/ 313286 h 634811"/>
              <a:gd name="connsiteX5" fmla="*/ 2961211 w 2961211"/>
              <a:gd name="connsiteY5" fmla="*/ 633170 h 634811"/>
              <a:gd name="connsiteX6" fmla="*/ 0 w 2961211"/>
              <a:gd name="connsiteY6" fmla="*/ 634811 h 634811"/>
              <a:gd name="connsiteX7" fmla="*/ 235934 w 2961211"/>
              <a:gd name="connsiteY7" fmla="*/ 243386 h 634811"/>
              <a:gd name="connsiteX8" fmla="*/ 319386 w 2961211"/>
              <a:gd name="connsiteY8" fmla="*/ 75793 h 634811"/>
              <a:gd name="connsiteX9" fmla="*/ 475914 w 2961211"/>
              <a:gd name="connsiteY9" fmla="*/ 798 h 634811"/>
              <a:gd name="connsiteX0" fmla="*/ 475914 w 3164850"/>
              <a:gd name="connsiteY0" fmla="*/ 798 h 638386"/>
              <a:gd name="connsiteX1" fmla="*/ 1716261 w 3164850"/>
              <a:gd name="connsiteY1" fmla="*/ 0 h 638386"/>
              <a:gd name="connsiteX2" fmla="*/ 2491361 w 3164850"/>
              <a:gd name="connsiteY2" fmla="*/ 3931 h 638386"/>
              <a:gd name="connsiteX3" fmla="*/ 2640688 w 3164850"/>
              <a:gd name="connsiteY3" fmla="*/ 80306 h 638386"/>
              <a:gd name="connsiteX4" fmla="*/ 2722643 w 3164850"/>
              <a:gd name="connsiteY4" fmla="*/ 313286 h 638386"/>
              <a:gd name="connsiteX5" fmla="*/ 2961211 w 3164850"/>
              <a:gd name="connsiteY5" fmla="*/ 633170 h 638386"/>
              <a:gd name="connsiteX6" fmla="*/ 1500807 w 3164850"/>
              <a:gd name="connsiteY6" fmla="*/ 638386 h 638386"/>
              <a:gd name="connsiteX7" fmla="*/ 0 w 3164850"/>
              <a:gd name="connsiteY7" fmla="*/ 634811 h 638386"/>
              <a:gd name="connsiteX8" fmla="*/ 235934 w 3164850"/>
              <a:gd name="connsiteY8" fmla="*/ 243386 h 638386"/>
              <a:gd name="connsiteX9" fmla="*/ 319386 w 3164850"/>
              <a:gd name="connsiteY9" fmla="*/ 75793 h 638386"/>
              <a:gd name="connsiteX10" fmla="*/ 475914 w 3164850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319386 w 2961211"/>
              <a:gd name="connsiteY9" fmla="*/ 75793 h 638386"/>
              <a:gd name="connsiteX10" fmla="*/ 475914 w 2961211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475914 w 2961211"/>
              <a:gd name="connsiteY9" fmla="*/ 798 h 638386"/>
              <a:gd name="connsiteX0" fmla="*/ 286043 w 3011320"/>
              <a:gd name="connsiteY0" fmla="*/ 243386 h 638386"/>
              <a:gd name="connsiteX1" fmla="*/ 1766370 w 3011320"/>
              <a:gd name="connsiteY1" fmla="*/ 0 h 638386"/>
              <a:gd name="connsiteX2" fmla="*/ 2541470 w 3011320"/>
              <a:gd name="connsiteY2" fmla="*/ 3931 h 638386"/>
              <a:gd name="connsiteX3" fmla="*/ 2690797 w 3011320"/>
              <a:gd name="connsiteY3" fmla="*/ 80306 h 638386"/>
              <a:gd name="connsiteX4" fmla="*/ 2772752 w 3011320"/>
              <a:gd name="connsiteY4" fmla="*/ 313286 h 638386"/>
              <a:gd name="connsiteX5" fmla="*/ 3011320 w 3011320"/>
              <a:gd name="connsiteY5" fmla="*/ 633170 h 638386"/>
              <a:gd name="connsiteX6" fmla="*/ 1550916 w 3011320"/>
              <a:gd name="connsiteY6" fmla="*/ 638386 h 638386"/>
              <a:gd name="connsiteX7" fmla="*/ 50109 w 3011320"/>
              <a:gd name="connsiteY7" fmla="*/ 634811 h 638386"/>
              <a:gd name="connsiteX8" fmla="*/ 286043 w 3011320"/>
              <a:gd name="connsiteY8" fmla="*/ 243386 h 638386"/>
              <a:gd name="connsiteX0" fmla="*/ 0 w 2961211"/>
              <a:gd name="connsiteY0" fmla="*/ 634811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0" fmla="*/ 0 w 1460404"/>
              <a:gd name="connsiteY0" fmla="*/ 638386 h 638386"/>
              <a:gd name="connsiteX1" fmla="*/ 215454 w 1460404"/>
              <a:gd name="connsiteY1" fmla="*/ 0 h 638386"/>
              <a:gd name="connsiteX2" fmla="*/ 990554 w 1460404"/>
              <a:gd name="connsiteY2" fmla="*/ 3931 h 638386"/>
              <a:gd name="connsiteX3" fmla="*/ 1139881 w 1460404"/>
              <a:gd name="connsiteY3" fmla="*/ 80306 h 638386"/>
              <a:gd name="connsiteX4" fmla="*/ 1221836 w 1460404"/>
              <a:gd name="connsiteY4" fmla="*/ 313286 h 638386"/>
              <a:gd name="connsiteX5" fmla="*/ 1460404 w 1460404"/>
              <a:gd name="connsiteY5" fmla="*/ 633170 h 638386"/>
              <a:gd name="connsiteX6" fmla="*/ 0 w 1460404"/>
              <a:gd name="connsiteY6" fmla="*/ 638386 h 638386"/>
              <a:gd name="connsiteX0" fmla="*/ 0 w 1494468"/>
              <a:gd name="connsiteY0" fmla="*/ 642133 h 642132"/>
              <a:gd name="connsiteX1" fmla="*/ 249518 w 1494468"/>
              <a:gd name="connsiteY1" fmla="*/ 0 h 642132"/>
              <a:gd name="connsiteX2" fmla="*/ 1024618 w 1494468"/>
              <a:gd name="connsiteY2" fmla="*/ 3931 h 642132"/>
              <a:gd name="connsiteX3" fmla="*/ 1173945 w 1494468"/>
              <a:gd name="connsiteY3" fmla="*/ 80306 h 642132"/>
              <a:gd name="connsiteX4" fmla="*/ 1255900 w 1494468"/>
              <a:gd name="connsiteY4" fmla="*/ 313286 h 642132"/>
              <a:gd name="connsiteX5" fmla="*/ 1494468 w 1494468"/>
              <a:gd name="connsiteY5" fmla="*/ 633170 h 642132"/>
              <a:gd name="connsiteX6" fmla="*/ 0 w 1494468"/>
              <a:gd name="connsiteY6" fmla="*/ 642133 h 642132"/>
              <a:gd name="connsiteX0" fmla="*/ 0 w 1494468"/>
              <a:gd name="connsiteY0" fmla="*/ 644002 h 644001"/>
              <a:gd name="connsiteX1" fmla="*/ 217302 w 1494468"/>
              <a:gd name="connsiteY1" fmla="*/ 0 h 644001"/>
              <a:gd name="connsiteX2" fmla="*/ 1024618 w 1494468"/>
              <a:gd name="connsiteY2" fmla="*/ 5800 h 644001"/>
              <a:gd name="connsiteX3" fmla="*/ 1173945 w 1494468"/>
              <a:gd name="connsiteY3" fmla="*/ 82175 h 644001"/>
              <a:gd name="connsiteX4" fmla="*/ 1255900 w 1494468"/>
              <a:gd name="connsiteY4" fmla="*/ 315155 h 644001"/>
              <a:gd name="connsiteX5" fmla="*/ 1494468 w 1494468"/>
              <a:gd name="connsiteY5" fmla="*/ 635039 h 644001"/>
              <a:gd name="connsiteX6" fmla="*/ 0 w 1494468"/>
              <a:gd name="connsiteY6" fmla="*/ 644002 h 6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4468" h="644001">
                <a:moveTo>
                  <a:pt x="0" y="644002"/>
                </a:moveTo>
                <a:lnTo>
                  <a:pt x="217302" y="0"/>
                </a:lnTo>
                <a:lnTo>
                  <a:pt x="1024618" y="5800"/>
                </a:lnTo>
                <a:cubicBezTo>
                  <a:pt x="1086082" y="3757"/>
                  <a:pt x="1135398" y="30616"/>
                  <a:pt x="1173945" y="82175"/>
                </a:cubicBezTo>
                <a:cubicBezTo>
                  <a:pt x="1212492" y="133734"/>
                  <a:pt x="1232271" y="235125"/>
                  <a:pt x="1255900" y="315155"/>
                </a:cubicBezTo>
                <a:cubicBezTo>
                  <a:pt x="1279529" y="395185"/>
                  <a:pt x="1312738" y="636208"/>
                  <a:pt x="1494468" y="635039"/>
                </a:cubicBezTo>
                <a:lnTo>
                  <a:pt x="0" y="64400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5000">
                <a:schemeClr val="accent2">
                  <a:lumMod val="75000"/>
                </a:schemeClr>
              </a:gs>
            </a:gsLst>
            <a:lin ang="27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gray">
          <a:xfrm rot="20325161">
            <a:off x="1630046" y="-1389"/>
            <a:ext cx="1672972" cy="3056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8586 h 642599"/>
              <a:gd name="connsiteX1" fmla="*/ 1552218 w 2961211"/>
              <a:gd name="connsiteY1" fmla="*/ 2043 h 642599"/>
              <a:gd name="connsiteX2" fmla="*/ 2640688 w 2961211"/>
              <a:gd name="connsiteY2" fmla="*/ 88094 h 642599"/>
              <a:gd name="connsiteX3" fmla="*/ 2722643 w 2961211"/>
              <a:gd name="connsiteY3" fmla="*/ 321074 h 642599"/>
              <a:gd name="connsiteX4" fmla="*/ 2961211 w 2961211"/>
              <a:gd name="connsiteY4" fmla="*/ 640958 h 642599"/>
              <a:gd name="connsiteX5" fmla="*/ 0 w 2961211"/>
              <a:gd name="connsiteY5" fmla="*/ 642599 h 642599"/>
              <a:gd name="connsiteX6" fmla="*/ 235934 w 2961211"/>
              <a:gd name="connsiteY6" fmla="*/ 251174 h 642599"/>
              <a:gd name="connsiteX7" fmla="*/ 319386 w 2961211"/>
              <a:gd name="connsiteY7" fmla="*/ 83581 h 642599"/>
              <a:gd name="connsiteX8" fmla="*/ 475914 w 2961211"/>
              <a:gd name="connsiteY8" fmla="*/ 8586 h 642599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722643 w 2961211"/>
              <a:gd name="connsiteY2" fmla="*/ 319032 h 640557"/>
              <a:gd name="connsiteX3" fmla="*/ 2961211 w 2961211"/>
              <a:gd name="connsiteY3" fmla="*/ 638916 h 640557"/>
              <a:gd name="connsiteX4" fmla="*/ 0 w 2961211"/>
              <a:gd name="connsiteY4" fmla="*/ 640557 h 640557"/>
              <a:gd name="connsiteX5" fmla="*/ 235934 w 2961211"/>
              <a:gd name="connsiteY5" fmla="*/ 249132 h 640557"/>
              <a:gd name="connsiteX6" fmla="*/ 319386 w 2961211"/>
              <a:gd name="connsiteY6" fmla="*/ 81539 h 640557"/>
              <a:gd name="connsiteX7" fmla="*/ 475914 w 2961211"/>
              <a:gd name="connsiteY7" fmla="*/ 6544 h 640557"/>
              <a:gd name="connsiteX0" fmla="*/ 475914 w 3219913"/>
              <a:gd name="connsiteY0" fmla="*/ 6544 h 640557"/>
              <a:gd name="connsiteX1" fmla="*/ 1552218 w 3219913"/>
              <a:gd name="connsiteY1" fmla="*/ 1 h 640557"/>
              <a:gd name="connsiteX2" fmla="*/ 2961211 w 3219913"/>
              <a:gd name="connsiteY2" fmla="*/ 638916 h 640557"/>
              <a:gd name="connsiteX3" fmla="*/ 0 w 3219913"/>
              <a:gd name="connsiteY3" fmla="*/ 640557 h 640557"/>
              <a:gd name="connsiteX4" fmla="*/ 235934 w 3219913"/>
              <a:gd name="connsiteY4" fmla="*/ 249132 h 640557"/>
              <a:gd name="connsiteX5" fmla="*/ 319386 w 3219913"/>
              <a:gd name="connsiteY5" fmla="*/ 81539 h 640557"/>
              <a:gd name="connsiteX6" fmla="*/ 475914 w 3219913"/>
              <a:gd name="connsiteY6" fmla="*/ 6544 h 640557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961211 w 2961211"/>
              <a:gd name="connsiteY2" fmla="*/ 638916 h 640557"/>
              <a:gd name="connsiteX3" fmla="*/ 0 w 2961211"/>
              <a:gd name="connsiteY3" fmla="*/ 640557 h 640557"/>
              <a:gd name="connsiteX4" fmla="*/ 235934 w 2961211"/>
              <a:gd name="connsiteY4" fmla="*/ 249132 h 640557"/>
              <a:gd name="connsiteX5" fmla="*/ 319386 w 2961211"/>
              <a:gd name="connsiteY5" fmla="*/ 81539 h 640557"/>
              <a:gd name="connsiteX6" fmla="*/ 475914 w 2961211"/>
              <a:gd name="connsiteY6" fmla="*/ 6544 h 640557"/>
              <a:gd name="connsiteX0" fmla="*/ 475914 w 2961211"/>
              <a:gd name="connsiteY0" fmla="*/ 12792 h 646805"/>
              <a:gd name="connsiteX1" fmla="*/ 1608994 w 2961211"/>
              <a:gd name="connsiteY1" fmla="*/ 0 h 646805"/>
              <a:gd name="connsiteX2" fmla="*/ 2961211 w 2961211"/>
              <a:gd name="connsiteY2" fmla="*/ 645164 h 646805"/>
              <a:gd name="connsiteX3" fmla="*/ 0 w 2961211"/>
              <a:gd name="connsiteY3" fmla="*/ 646805 h 646805"/>
              <a:gd name="connsiteX4" fmla="*/ 235934 w 2961211"/>
              <a:gd name="connsiteY4" fmla="*/ 255380 h 646805"/>
              <a:gd name="connsiteX5" fmla="*/ 319386 w 2961211"/>
              <a:gd name="connsiteY5" fmla="*/ 87787 h 646805"/>
              <a:gd name="connsiteX6" fmla="*/ 475914 w 2961211"/>
              <a:gd name="connsiteY6" fmla="*/ 12792 h 646805"/>
              <a:gd name="connsiteX0" fmla="*/ 475914 w 2995273"/>
              <a:gd name="connsiteY0" fmla="*/ 12792 h 646805"/>
              <a:gd name="connsiteX1" fmla="*/ 1608994 w 2995273"/>
              <a:gd name="connsiteY1" fmla="*/ 0 h 646805"/>
              <a:gd name="connsiteX2" fmla="*/ 2995274 w 2995273"/>
              <a:gd name="connsiteY2" fmla="*/ 641417 h 646805"/>
              <a:gd name="connsiteX3" fmla="*/ 0 w 2995273"/>
              <a:gd name="connsiteY3" fmla="*/ 646805 h 646805"/>
              <a:gd name="connsiteX4" fmla="*/ 235934 w 2995273"/>
              <a:gd name="connsiteY4" fmla="*/ 255380 h 646805"/>
              <a:gd name="connsiteX5" fmla="*/ 319386 w 2995273"/>
              <a:gd name="connsiteY5" fmla="*/ 87787 h 646805"/>
              <a:gd name="connsiteX6" fmla="*/ 475914 w 2995273"/>
              <a:gd name="connsiteY6" fmla="*/ 12792 h 64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5273" h="646805">
                <a:moveTo>
                  <a:pt x="475914" y="12792"/>
                </a:moveTo>
                <a:lnTo>
                  <a:pt x="1608994" y="0"/>
                </a:lnTo>
                <a:lnTo>
                  <a:pt x="2995274" y="641417"/>
                </a:lnTo>
                <a:lnTo>
                  <a:pt x="0" y="646805"/>
                </a:lnTo>
                <a:cubicBezTo>
                  <a:pt x="170609" y="638589"/>
                  <a:pt x="201085" y="354577"/>
                  <a:pt x="235934" y="255380"/>
                </a:cubicBezTo>
                <a:cubicBezTo>
                  <a:pt x="270783" y="156183"/>
                  <a:pt x="279389" y="128218"/>
                  <a:pt x="319386" y="87787"/>
                </a:cubicBezTo>
                <a:cubicBezTo>
                  <a:pt x="359383" y="47356"/>
                  <a:pt x="396464" y="13593"/>
                  <a:pt x="475914" y="1279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33000">
                <a:schemeClr val="accent3"/>
              </a:gs>
              <a:gs pos="82000">
                <a:schemeClr val="accent3">
                  <a:lumMod val="75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Freeform 91"/>
          <p:cNvSpPr>
            <a:spLocks noChangeAspect="1"/>
          </p:cNvSpPr>
          <p:nvPr/>
        </p:nvSpPr>
        <p:spPr bwMode="gray">
          <a:xfrm rot="20338759">
            <a:off x="-213189" y="234927"/>
            <a:ext cx="3693153" cy="49847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934659 w 3828294"/>
              <a:gd name="connsiteY0" fmla="*/ 473 h 640178"/>
              <a:gd name="connsiteX1" fmla="*/ 2959973 w 3828294"/>
              <a:gd name="connsiteY1" fmla="*/ 2043 h 640178"/>
              <a:gd name="connsiteX2" fmla="*/ 3109300 w 3828294"/>
              <a:gd name="connsiteY2" fmla="*/ 78418 h 640178"/>
              <a:gd name="connsiteX3" fmla="*/ 3191255 w 3828294"/>
              <a:gd name="connsiteY3" fmla="*/ 311398 h 640178"/>
              <a:gd name="connsiteX4" fmla="*/ 3429823 w 3828294"/>
              <a:gd name="connsiteY4" fmla="*/ 631282 h 640178"/>
              <a:gd name="connsiteX5" fmla="*/ 1 w 3828294"/>
              <a:gd name="connsiteY5" fmla="*/ 640179 h 640178"/>
              <a:gd name="connsiteX6" fmla="*/ 468612 w 3828294"/>
              <a:gd name="connsiteY6" fmla="*/ 632923 h 640178"/>
              <a:gd name="connsiteX7" fmla="*/ 704546 w 3828294"/>
              <a:gd name="connsiteY7" fmla="*/ 241498 h 640178"/>
              <a:gd name="connsiteX8" fmla="*/ 787998 w 3828294"/>
              <a:gd name="connsiteY8" fmla="*/ 73905 h 640178"/>
              <a:gd name="connsiteX9" fmla="*/ 934659 w 3828294"/>
              <a:gd name="connsiteY9" fmla="*/ 473 h 640178"/>
              <a:gd name="connsiteX0" fmla="*/ 995723 w 3740256"/>
              <a:gd name="connsiteY0" fmla="*/ 473 h 813797"/>
              <a:gd name="connsiteX1" fmla="*/ 3021037 w 3740256"/>
              <a:gd name="connsiteY1" fmla="*/ 2043 h 813797"/>
              <a:gd name="connsiteX2" fmla="*/ 3170364 w 3740256"/>
              <a:gd name="connsiteY2" fmla="*/ 78418 h 813797"/>
              <a:gd name="connsiteX3" fmla="*/ 3252319 w 3740256"/>
              <a:gd name="connsiteY3" fmla="*/ 311398 h 813797"/>
              <a:gd name="connsiteX4" fmla="*/ 3490887 w 3740256"/>
              <a:gd name="connsiteY4" fmla="*/ 631282 h 813797"/>
              <a:gd name="connsiteX5" fmla="*/ 0 w 3740256"/>
              <a:gd name="connsiteY5" fmla="*/ 813797 h 813797"/>
              <a:gd name="connsiteX6" fmla="*/ 61065 w 3740256"/>
              <a:gd name="connsiteY6" fmla="*/ 640179 h 813797"/>
              <a:gd name="connsiteX7" fmla="*/ 529676 w 3740256"/>
              <a:gd name="connsiteY7" fmla="*/ 632923 h 813797"/>
              <a:gd name="connsiteX8" fmla="*/ 765610 w 3740256"/>
              <a:gd name="connsiteY8" fmla="*/ 241498 h 813797"/>
              <a:gd name="connsiteX9" fmla="*/ 849062 w 3740256"/>
              <a:gd name="connsiteY9" fmla="*/ 73905 h 813797"/>
              <a:gd name="connsiteX10" fmla="*/ 995723 w 3740256"/>
              <a:gd name="connsiteY10" fmla="*/ 473 h 813797"/>
              <a:gd name="connsiteX0" fmla="*/ 995723 w 4864070"/>
              <a:gd name="connsiteY0" fmla="*/ 473 h 813797"/>
              <a:gd name="connsiteX1" fmla="*/ 3021037 w 4864070"/>
              <a:gd name="connsiteY1" fmla="*/ 2043 h 813797"/>
              <a:gd name="connsiteX2" fmla="*/ 3170364 w 4864070"/>
              <a:gd name="connsiteY2" fmla="*/ 78418 h 813797"/>
              <a:gd name="connsiteX3" fmla="*/ 3252319 w 4864070"/>
              <a:gd name="connsiteY3" fmla="*/ 311398 h 813797"/>
              <a:gd name="connsiteX4" fmla="*/ 3490887 w 4864070"/>
              <a:gd name="connsiteY4" fmla="*/ 631282 h 813797"/>
              <a:gd name="connsiteX5" fmla="*/ 4864070 w 4864070"/>
              <a:gd name="connsiteY5" fmla="*/ 596873 h 813797"/>
              <a:gd name="connsiteX6" fmla="*/ 0 w 4864070"/>
              <a:gd name="connsiteY6" fmla="*/ 813797 h 813797"/>
              <a:gd name="connsiteX7" fmla="*/ 61065 w 4864070"/>
              <a:gd name="connsiteY7" fmla="*/ 640179 h 813797"/>
              <a:gd name="connsiteX8" fmla="*/ 529676 w 4864070"/>
              <a:gd name="connsiteY8" fmla="*/ 632923 h 813797"/>
              <a:gd name="connsiteX9" fmla="*/ 765610 w 4864070"/>
              <a:gd name="connsiteY9" fmla="*/ 241498 h 813797"/>
              <a:gd name="connsiteX10" fmla="*/ 849062 w 4864070"/>
              <a:gd name="connsiteY10" fmla="*/ 73905 h 813797"/>
              <a:gd name="connsiteX11" fmla="*/ 995723 w 4864070"/>
              <a:gd name="connsiteY11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4776 w 5174399"/>
              <a:gd name="connsiteY4" fmla="*/ 632690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4776 w 5174399"/>
              <a:gd name="connsiteY4" fmla="*/ 632692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9217 w 5174399"/>
              <a:gd name="connsiteY4" fmla="*/ 607015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054138"/>
              <a:gd name="connsiteY0" fmla="*/ 6393 h 819717"/>
              <a:gd name="connsiteX1" fmla="*/ 2987774 w 5054138"/>
              <a:gd name="connsiteY1" fmla="*/ 2044 h 819717"/>
              <a:gd name="connsiteX2" fmla="*/ 3170364 w 5054138"/>
              <a:gd name="connsiteY2" fmla="*/ 84338 h 819717"/>
              <a:gd name="connsiteX3" fmla="*/ 3252319 w 5054138"/>
              <a:gd name="connsiteY3" fmla="*/ 317318 h 819717"/>
              <a:gd name="connsiteX4" fmla="*/ 3559217 w 5054138"/>
              <a:gd name="connsiteY4" fmla="*/ 607015 h 819717"/>
              <a:gd name="connsiteX5" fmla="*/ 4864070 w 5054138"/>
              <a:gd name="connsiteY5" fmla="*/ 602793 h 819717"/>
              <a:gd name="connsiteX6" fmla="*/ 5054139 w 5054138"/>
              <a:gd name="connsiteY6" fmla="*/ 761117 h 819717"/>
              <a:gd name="connsiteX7" fmla="*/ 0 w 5054138"/>
              <a:gd name="connsiteY7" fmla="*/ 819717 h 819717"/>
              <a:gd name="connsiteX8" fmla="*/ 61065 w 5054138"/>
              <a:gd name="connsiteY8" fmla="*/ 646099 h 819717"/>
              <a:gd name="connsiteX9" fmla="*/ 529676 w 5054138"/>
              <a:gd name="connsiteY9" fmla="*/ 638843 h 819717"/>
              <a:gd name="connsiteX10" fmla="*/ 765610 w 5054138"/>
              <a:gd name="connsiteY10" fmla="*/ 247418 h 819717"/>
              <a:gd name="connsiteX11" fmla="*/ 849062 w 5054138"/>
              <a:gd name="connsiteY11" fmla="*/ 79825 h 819717"/>
              <a:gd name="connsiteX12" fmla="*/ 995723 w 5054138"/>
              <a:gd name="connsiteY12" fmla="*/ 6393 h 819717"/>
              <a:gd name="connsiteX0" fmla="*/ 995723 w 5137606"/>
              <a:gd name="connsiteY0" fmla="*/ 6391 h 819715"/>
              <a:gd name="connsiteX1" fmla="*/ 2987774 w 5137606"/>
              <a:gd name="connsiteY1" fmla="*/ 2042 h 819715"/>
              <a:gd name="connsiteX2" fmla="*/ 3170364 w 5137606"/>
              <a:gd name="connsiteY2" fmla="*/ 84336 h 819715"/>
              <a:gd name="connsiteX3" fmla="*/ 3252319 w 5137606"/>
              <a:gd name="connsiteY3" fmla="*/ 317316 h 819715"/>
              <a:gd name="connsiteX4" fmla="*/ 3559217 w 5137606"/>
              <a:gd name="connsiteY4" fmla="*/ 607013 h 819715"/>
              <a:gd name="connsiteX5" fmla="*/ 4864070 w 5137606"/>
              <a:gd name="connsiteY5" fmla="*/ 602791 h 819715"/>
              <a:gd name="connsiteX6" fmla="*/ 5137607 w 5137606"/>
              <a:gd name="connsiteY6" fmla="*/ 720564 h 819715"/>
              <a:gd name="connsiteX7" fmla="*/ 0 w 5137606"/>
              <a:gd name="connsiteY7" fmla="*/ 819715 h 819715"/>
              <a:gd name="connsiteX8" fmla="*/ 61065 w 5137606"/>
              <a:gd name="connsiteY8" fmla="*/ 646097 h 819715"/>
              <a:gd name="connsiteX9" fmla="*/ 529676 w 5137606"/>
              <a:gd name="connsiteY9" fmla="*/ 638841 h 819715"/>
              <a:gd name="connsiteX10" fmla="*/ 765610 w 5137606"/>
              <a:gd name="connsiteY10" fmla="*/ 247416 h 819715"/>
              <a:gd name="connsiteX11" fmla="*/ 849062 w 5137606"/>
              <a:gd name="connsiteY11" fmla="*/ 79823 h 819715"/>
              <a:gd name="connsiteX12" fmla="*/ 995723 w 5137606"/>
              <a:gd name="connsiteY12" fmla="*/ 6391 h 819715"/>
              <a:gd name="connsiteX0" fmla="*/ 995723 w 5137607"/>
              <a:gd name="connsiteY0" fmla="*/ 6393 h 819717"/>
              <a:gd name="connsiteX1" fmla="*/ 2987774 w 5137607"/>
              <a:gd name="connsiteY1" fmla="*/ 2044 h 819717"/>
              <a:gd name="connsiteX2" fmla="*/ 3170364 w 5137607"/>
              <a:gd name="connsiteY2" fmla="*/ 84338 h 819717"/>
              <a:gd name="connsiteX3" fmla="*/ 3252319 w 5137607"/>
              <a:gd name="connsiteY3" fmla="*/ 317318 h 819717"/>
              <a:gd name="connsiteX4" fmla="*/ 3559217 w 5137607"/>
              <a:gd name="connsiteY4" fmla="*/ 607015 h 819717"/>
              <a:gd name="connsiteX5" fmla="*/ 4872184 w 5137607"/>
              <a:gd name="connsiteY5" fmla="*/ 601865 h 819717"/>
              <a:gd name="connsiteX6" fmla="*/ 5137607 w 5137607"/>
              <a:gd name="connsiteY6" fmla="*/ 720566 h 819717"/>
              <a:gd name="connsiteX7" fmla="*/ 0 w 5137607"/>
              <a:gd name="connsiteY7" fmla="*/ 819717 h 819717"/>
              <a:gd name="connsiteX8" fmla="*/ 61065 w 5137607"/>
              <a:gd name="connsiteY8" fmla="*/ 646099 h 819717"/>
              <a:gd name="connsiteX9" fmla="*/ 529676 w 5137607"/>
              <a:gd name="connsiteY9" fmla="*/ 638843 h 819717"/>
              <a:gd name="connsiteX10" fmla="*/ 765610 w 5137607"/>
              <a:gd name="connsiteY10" fmla="*/ 247418 h 819717"/>
              <a:gd name="connsiteX11" fmla="*/ 849062 w 5137607"/>
              <a:gd name="connsiteY11" fmla="*/ 79825 h 819717"/>
              <a:gd name="connsiteX12" fmla="*/ 995723 w 5137607"/>
              <a:gd name="connsiteY12" fmla="*/ 6393 h 819717"/>
              <a:gd name="connsiteX0" fmla="*/ 995723 w 5137607"/>
              <a:gd name="connsiteY0" fmla="*/ 6391 h 819715"/>
              <a:gd name="connsiteX1" fmla="*/ 2987774 w 5137607"/>
              <a:gd name="connsiteY1" fmla="*/ 2042 h 819715"/>
              <a:gd name="connsiteX2" fmla="*/ 3170364 w 5137607"/>
              <a:gd name="connsiteY2" fmla="*/ 84336 h 819715"/>
              <a:gd name="connsiteX3" fmla="*/ 3252319 w 5137607"/>
              <a:gd name="connsiteY3" fmla="*/ 317316 h 819715"/>
              <a:gd name="connsiteX4" fmla="*/ 3559217 w 5137607"/>
              <a:gd name="connsiteY4" fmla="*/ 607013 h 819715"/>
              <a:gd name="connsiteX5" fmla="*/ 4872184 w 5137607"/>
              <a:gd name="connsiteY5" fmla="*/ 601863 h 819715"/>
              <a:gd name="connsiteX6" fmla="*/ 5137607 w 5137607"/>
              <a:gd name="connsiteY6" fmla="*/ 720564 h 819715"/>
              <a:gd name="connsiteX7" fmla="*/ 0 w 5137607"/>
              <a:gd name="connsiteY7" fmla="*/ 819715 h 819715"/>
              <a:gd name="connsiteX8" fmla="*/ 57662 w 5137607"/>
              <a:gd name="connsiteY8" fmla="*/ 644551 h 819715"/>
              <a:gd name="connsiteX9" fmla="*/ 529676 w 5137607"/>
              <a:gd name="connsiteY9" fmla="*/ 638841 h 819715"/>
              <a:gd name="connsiteX10" fmla="*/ 765610 w 5137607"/>
              <a:gd name="connsiteY10" fmla="*/ 247416 h 819715"/>
              <a:gd name="connsiteX11" fmla="*/ 849062 w 5137607"/>
              <a:gd name="connsiteY11" fmla="*/ 79823 h 819715"/>
              <a:gd name="connsiteX12" fmla="*/ 995723 w 5137607"/>
              <a:gd name="connsiteY12" fmla="*/ 6391 h 81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37607" h="819715">
                <a:moveTo>
                  <a:pt x="995723" y="6391"/>
                </a:moveTo>
                <a:lnTo>
                  <a:pt x="2987774" y="2042"/>
                </a:lnTo>
                <a:cubicBezTo>
                  <a:pt x="3049238" y="-1"/>
                  <a:pt x="3126273" y="31790"/>
                  <a:pt x="3170364" y="84336"/>
                </a:cubicBezTo>
                <a:cubicBezTo>
                  <a:pt x="3214455" y="136882"/>
                  <a:pt x="3230525" y="264836"/>
                  <a:pt x="3252319" y="317316"/>
                </a:cubicBezTo>
                <a:cubicBezTo>
                  <a:pt x="3274113" y="369796"/>
                  <a:pt x="3356758" y="605879"/>
                  <a:pt x="3559217" y="607013"/>
                </a:cubicBezTo>
                <a:lnTo>
                  <a:pt x="4872184" y="601863"/>
                </a:lnTo>
                <a:lnTo>
                  <a:pt x="5137607" y="720564"/>
                </a:lnTo>
                <a:lnTo>
                  <a:pt x="0" y="819715"/>
                </a:lnTo>
                <a:lnTo>
                  <a:pt x="57662" y="644551"/>
                </a:lnTo>
                <a:lnTo>
                  <a:pt x="529676" y="638841"/>
                </a:lnTo>
                <a:cubicBezTo>
                  <a:pt x="700285" y="630625"/>
                  <a:pt x="730761" y="346613"/>
                  <a:pt x="765610" y="247416"/>
                </a:cubicBezTo>
                <a:cubicBezTo>
                  <a:pt x="800459" y="148219"/>
                  <a:pt x="810710" y="119994"/>
                  <a:pt x="849062" y="79823"/>
                </a:cubicBezTo>
                <a:cubicBezTo>
                  <a:pt x="887414" y="39652"/>
                  <a:pt x="916273" y="7192"/>
                  <a:pt x="995723" y="6391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1"/>
              </a:gs>
              <a:gs pos="18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 cmpd="sng">
            <a:noFill/>
            <a:miter lim="800000"/>
          </a:ln>
          <a:effectLst>
            <a:outerShdw blurRad="88900" dist="381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9538"/>
            <a:ext cx="82296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1063" y="6464300"/>
            <a:ext cx="2133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F8336A-3A80-44D4-9685-C92DA72A894D}" type="datetime1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464300"/>
            <a:ext cx="2895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5150" y="6464300"/>
            <a:ext cx="50165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6CB1EC-27CF-4EBE-A1FD-5F60B0CC4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Title Placeholder 93"/>
          <p:cNvSpPr>
            <a:spLocks noGrp="1"/>
          </p:cNvSpPr>
          <p:nvPr>
            <p:ph type="title"/>
          </p:nvPr>
        </p:nvSpPr>
        <p:spPr>
          <a:xfrm>
            <a:off x="1211263" y="307975"/>
            <a:ext cx="7475537" cy="8350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41" name="Picture 92" descr="IPGM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33405" y="6427788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9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39" y="6424188"/>
            <a:ext cx="1233761" cy="357612"/>
          </a:xfrm>
          <a:prstGeom prst="rect">
            <a:avLst/>
          </a:prstGeom>
        </p:spPr>
      </p:pic>
      <p:pic>
        <p:nvPicPr>
          <p:cNvPr id="95" name="Picture 92" descr="IPGM2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 rot="20382051">
            <a:off x="959403" y="490398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45" r:id="rId2"/>
    <p:sldLayoutId id="214748405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chemeClr val="tx2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96"/>
          <p:cNvSpPr>
            <a:spLocks noGrp="1"/>
          </p:cNvSpPr>
          <p:nvPr>
            <p:ph type="ctrTitle"/>
          </p:nvPr>
        </p:nvSpPr>
        <p:spPr>
          <a:xfrm>
            <a:off x="422987" y="1066800"/>
            <a:ext cx="8470641" cy="3886200"/>
          </a:xfrm>
        </p:spPr>
        <p:txBody>
          <a:bodyPr anchor="ctr"/>
          <a:lstStyle/>
          <a:p>
            <a:r>
              <a:rPr lang="en-US" sz="4400" dirty="0"/>
              <a:t>EDUP2053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3600" dirty="0" err="1"/>
              <a:t>Teknologi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Media </a:t>
            </a:r>
            <a:r>
              <a:rPr lang="en-US" sz="3600" dirty="0" err="1"/>
              <a:t>Pengajaran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2400" dirty="0"/>
              <a:t>(</a:t>
            </a:r>
            <a:r>
              <a:rPr lang="en-MY" sz="2400" dirty="0"/>
              <a:t>Instructional Technology and Media</a:t>
            </a:r>
            <a:r>
              <a:rPr lang="en-MY" sz="2400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altLang="en-US" sz="3600" dirty="0" err="1" smtClean="0">
                <a:solidFill>
                  <a:srgbClr val="000066"/>
                </a:solidFill>
              </a:rPr>
              <a:t>Topik</a:t>
            </a:r>
            <a:r>
              <a:rPr lang="en-US" altLang="en-US" sz="3600" dirty="0" smtClean="0">
                <a:solidFill>
                  <a:srgbClr val="000066"/>
                </a:solidFill>
              </a:rPr>
              <a:t> </a:t>
            </a:r>
            <a:r>
              <a:rPr lang="en-US" altLang="en-US" sz="3600" dirty="0">
                <a:solidFill>
                  <a:srgbClr val="000066"/>
                </a:solidFill>
              </a:rPr>
              <a:t>2</a:t>
            </a:r>
            <a:r>
              <a:rPr lang="en-US" altLang="en-US" sz="3600" dirty="0" smtClean="0">
                <a:solidFill>
                  <a:srgbClr val="000066"/>
                </a:solidFill>
              </a:rPr>
              <a:t>:</a:t>
            </a:r>
            <a:r>
              <a:rPr lang="en-US" altLang="en-US" sz="3600" dirty="0">
                <a:solidFill>
                  <a:srgbClr val="000066"/>
                </a:solidFill>
              </a:rPr>
              <a:t/>
            </a:r>
            <a:br>
              <a:rPr lang="en-US" altLang="en-US" sz="3600" dirty="0">
                <a:solidFill>
                  <a:srgbClr val="000066"/>
                </a:solidFill>
              </a:rPr>
            </a:br>
            <a:r>
              <a:rPr lang="en-US" altLang="en-US" sz="3600" dirty="0" err="1" smtClean="0">
                <a:solidFill>
                  <a:srgbClr val="000066"/>
                </a:solidFill>
              </a:rPr>
              <a:t>Reka</a:t>
            </a:r>
            <a:r>
              <a:rPr lang="en-US" altLang="en-US" sz="3600" dirty="0" smtClean="0">
                <a:solidFill>
                  <a:srgbClr val="000066"/>
                </a:solidFill>
              </a:rPr>
              <a:t> </a:t>
            </a:r>
            <a:r>
              <a:rPr lang="en-US" altLang="en-US" sz="3600" dirty="0" err="1" smtClean="0">
                <a:solidFill>
                  <a:srgbClr val="000066"/>
                </a:solidFill>
              </a:rPr>
              <a:t>Bentuk</a:t>
            </a:r>
            <a:r>
              <a:rPr lang="en-US" altLang="en-US" sz="3600" dirty="0" smtClean="0">
                <a:solidFill>
                  <a:srgbClr val="000066"/>
                </a:solidFill>
              </a:rPr>
              <a:t> </a:t>
            </a:r>
            <a:r>
              <a:rPr lang="en-US" altLang="en-US" sz="3600" dirty="0" err="1" smtClean="0">
                <a:solidFill>
                  <a:srgbClr val="000066"/>
                </a:solidFill>
              </a:rPr>
              <a:t>Pengajaran</a:t>
            </a:r>
            <a:r>
              <a:rPr lang="en-US" altLang="en-US" sz="3600" dirty="0" smtClean="0">
                <a:solidFill>
                  <a:srgbClr val="000066"/>
                </a:solidFill>
              </a:rPr>
              <a:t> </a:t>
            </a:r>
            <a:r>
              <a:rPr lang="en-US" altLang="en-US" sz="3600" dirty="0" err="1" smtClean="0">
                <a:solidFill>
                  <a:srgbClr val="000066"/>
                </a:solidFill>
              </a:rPr>
              <a:t>Teknologi</a:t>
            </a:r>
            <a:r>
              <a:rPr lang="en-US" altLang="en-US" sz="3600" dirty="0">
                <a:solidFill>
                  <a:srgbClr val="000066"/>
                </a:solidFill>
              </a:rPr>
              <a:t/>
            </a:r>
            <a:br>
              <a:rPr lang="en-US" altLang="en-US" sz="3600" dirty="0">
                <a:solidFill>
                  <a:srgbClr val="000066"/>
                </a:solidFill>
              </a:rPr>
            </a:br>
            <a:r>
              <a:rPr lang="en-US" altLang="en-US" sz="3600" dirty="0" smtClean="0">
                <a:solidFill>
                  <a:srgbClr val="000066"/>
                </a:solidFill>
              </a:rPr>
              <a:t/>
            </a:r>
            <a:br>
              <a:rPr lang="en-US" altLang="en-US" sz="3600" dirty="0" smtClean="0">
                <a:solidFill>
                  <a:srgbClr val="000066"/>
                </a:solidFill>
              </a:rPr>
            </a:br>
            <a:r>
              <a:rPr lang="en-US" altLang="en-US" sz="2800" dirty="0" smtClean="0">
                <a:solidFill>
                  <a:srgbClr val="000066"/>
                </a:solidFill>
              </a:rPr>
              <a:t>Dr.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Sajap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Maswan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IPG </a:t>
            </a:r>
            <a:r>
              <a:rPr lang="en-US" sz="2000" dirty="0" err="1" smtClean="0"/>
              <a:t>Kampus</a:t>
            </a:r>
            <a:r>
              <a:rPr lang="en-US" sz="2000" dirty="0" smtClean="0"/>
              <a:t> </a:t>
            </a:r>
            <a:r>
              <a:rPr lang="en-US" sz="2000" dirty="0" err="1" smtClean="0"/>
              <a:t>Tuanku</a:t>
            </a:r>
            <a:r>
              <a:rPr lang="en-US" sz="2000" dirty="0" smtClean="0"/>
              <a:t> </a:t>
            </a:r>
            <a:r>
              <a:rPr lang="en-US" sz="2000" dirty="0" err="1" smtClean="0"/>
              <a:t>Bainun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C438B-BA38-497A-BC2E-7F84B74E188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 lvl="1" indent="-31750">
              <a:lnSpc>
                <a:spcPct val="80000"/>
              </a:lnSpc>
              <a:buFontTx/>
              <a:buNone/>
            </a:pPr>
            <a:r>
              <a:rPr lang="en-US" altLang="en-US" dirty="0" err="1" smtClean="0">
                <a:latin typeface="Century Gothic" panose="020B0502020202020204" pitchFamily="34" charset="0"/>
              </a:rPr>
              <a:t>Apakah</a:t>
            </a:r>
            <a:r>
              <a:rPr lang="en-US" altLang="en-US" dirty="0" smtClean="0">
                <a:latin typeface="Century Gothic" panose="020B0502020202020204" pitchFamily="34" charset="0"/>
              </a:rPr>
              <a:t> </a:t>
            </a:r>
            <a:r>
              <a:rPr lang="en-US" altLang="en-US" dirty="0" err="1" smtClean="0">
                <a:latin typeface="Century Gothic" panose="020B0502020202020204" pitchFamily="34" charset="0"/>
              </a:rPr>
              <a:t>peranan</a:t>
            </a:r>
            <a:r>
              <a:rPr lang="en-US" altLang="en-US" dirty="0" smtClean="0">
                <a:latin typeface="Century Gothic" panose="020B0502020202020204" pitchFamily="34" charset="0"/>
              </a:rPr>
              <a:t> </a:t>
            </a:r>
            <a:r>
              <a:rPr lang="en-US" altLang="en-US" dirty="0" err="1">
                <a:latin typeface="Century Gothic" panose="020B0502020202020204" pitchFamily="34" charset="0"/>
              </a:rPr>
              <a:t>r</a:t>
            </a:r>
            <a:r>
              <a:rPr lang="en-US" altLang="en-US" dirty="0" err="1" smtClean="0">
                <a:latin typeface="Century Gothic" panose="020B0502020202020204" pitchFamily="34" charset="0"/>
              </a:rPr>
              <a:t>eka</a:t>
            </a:r>
            <a:r>
              <a:rPr lang="en-US" altLang="en-US" dirty="0" smtClean="0">
                <a:latin typeface="Century Gothic" panose="020B0502020202020204" pitchFamily="34" charset="0"/>
              </a:rPr>
              <a:t> </a:t>
            </a:r>
            <a:r>
              <a:rPr lang="en-US" altLang="en-US" dirty="0" err="1" smtClean="0">
                <a:latin typeface="Century Gothic" panose="020B0502020202020204" pitchFamily="34" charset="0"/>
              </a:rPr>
              <a:t>bentuk</a:t>
            </a:r>
            <a:r>
              <a:rPr lang="en-US" altLang="en-US" dirty="0" smtClean="0">
                <a:latin typeface="Century Gothic" panose="020B0502020202020204" pitchFamily="34" charset="0"/>
              </a:rPr>
              <a:t> </a:t>
            </a:r>
            <a:r>
              <a:rPr lang="en-US" altLang="en-US" dirty="0" err="1" smtClean="0">
                <a:latin typeface="Century Gothic" panose="020B0502020202020204" pitchFamily="34" charset="0"/>
              </a:rPr>
              <a:t>pengajaran</a:t>
            </a:r>
            <a:r>
              <a:rPr lang="en-US" altLang="en-US" dirty="0" smtClean="0">
                <a:latin typeface="Century Gothic" panose="020B0502020202020204" pitchFamily="34" charset="0"/>
              </a:rPr>
              <a:t> (RP)?</a:t>
            </a:r>
            <a:endParaRPr lang="en-US" altLang="en-US" dirty="0">
              <a:latin typeface="Century Gothic" panose="020B0502020202020204" pitchFamily="34" charset="0"/>
            </a:endParaRPr>
          </a:p>
          <a:p>
            <a:pPr marL="0" indent="0" eaLnBrk="1" hangingPunct="1"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7533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2.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Peranan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menghasilkan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latihan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sistematik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berkesan</a:t>
            </a:r>
            <a:r>
              <a:rPr lang="en-US" altLang="en-US" sz="2400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 marL="457200" indent="-457200">
              <a:buFont typeface="+mj-lt"/>
              <a:buAutoNum type="arabicPeriod" startAt="2"/>
            </a:pPr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direkabentuk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dibina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dinilai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diguna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diurus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supaya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meningkatkan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prestasi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pembelajaran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0973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2.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Peranan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en-US" sz="2400" dirty="0" err="1" smtClean="0"/>
              <a:t>Membangunkan</a:t>
            </a:r>
            <a:r>
              <a:rPr lang="en-US" altLang="en-US" sz="2400" dirty="0" smtClean="0"/>
              <a:t> 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memerlukan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perancangan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sistematik</a:t>
            </a:r>
            <a:r>
              <a:rPr lang="en-US" altLang="en-US" sz="2400" dirty="0"/>
              <a:t> agar </a:t>
            </a:r>
            <a:r>
              <a:rPr lang="en-US" altLang="en-US" sz="2400" dirty="0" err="1"/>
              <a:t>aplikasi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dihasilkan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berkualiti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membantu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peroses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pembelajaran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berkesan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0" indent="0" eaLnBrk="1" hangingPunct="1"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3672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 indent="20638">
              <a:lnSpc>
                <a:spcPct val="80000"/>
              </a:lnSpc>
              <a:buFontTx/>
              <a:buNone/>
            </a:pPr>
            <a:r>
              <a:rPr lang="en-US" altLang="en-US" sz="2800" dirty="0" err="1" smtClean="0">
                <a:latin typeface="Century Gothic" panose="020B0502020202020204" pitchFamily="34" charset="0"/>
              </a:rPr>
              <a:t>Apakah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model </a:t>
            </a:r>
            <a:r>
              <a:rPr lang="en-US" altLang="en-US" sz="2800" dirty="0" err="1">
                <a:latin typeface="Century Gothic" panose="020B0502020202020204" pitchFamily="34" charset="0"/>
              </a:rPr>
              <a:t>r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eka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bentuk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pengajaran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(RP)?</a:t>
            </a:r>
            <a:endParaRPr lang="en-US" altLang="en-US" sz="2800" dirty="0">
              <a:latin typeface="Century Gothic" panose="020B0502020202020204" pitchFamily="34" charset="0"/>
            </a:endParaRPr>
          </a:p>
          <a:p>
            <a:pPr marL="0" indent="0" eaLnBrk="1" hangingPunct="1"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2309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514350" indent="-514350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Model </a:t>
            </a:r>
            <a:r>
              <a:rPr lang="en-US" altLang="en-US" sz="2400" dirty="0" err="1"/>
              <a:t>reka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bentuk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(</a:t>
            </a:r>
            <a:r>
              <a:rPr lang="en-US" altLang="en-US" sz="2400" dirty="0" err="1" smtClean="0"/>
              <a:t>instruksi</a:t>
            </a:r>
            <a:r>
              <a:rPr lang="en-US" altLang="en-US" sz="2400" dirty="0" smtClean="0"/>
              <a:t>)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sebagai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panduan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membangunkan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 (</a:t>
            </a:r>
            <a:r>
              <a:rPr lang="en-US" altLang="en-US" sz="2400" dirty="0" err="1"/>
              <a:t>termasuk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persembahan</a:t>
            </a:r>
            <a:r>
              <a:rPr lang="en-US" altLang="en-US" sz="2400" dirty="0"/>
              <a:t> multimedia)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sistematik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berkualiti</a:t>
            </a:r>
            <a:r>
              <a:rPr lang="en-US" altLang="en-US" sz="2400" dirty="0" smtClean="0"/>
              <a:t>.</a:t>
            </a:r>
          </a:p>
          <a:p>
            <a:pPr marL="514350" indent="-514350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Gustafson (1991), </a:t>
            </a:r>
            <a:r>
              <a:rPr lang="en-US" altLang="en-US" sz="2400" dirty="0" err="1" smtClean="0"/>
              <a:t>membahagikan</a:t>
            </a:r>
            <a:r>
              <a:rPr lang="en-US" altLang="en-US" sz="2400" dirty="0" smtClean="0"/>
              <a:t> Model RP </a:t>
            </a:r>
            <a:r>
              <a:rPr lang="en-US" altLang="en-US" sz="2400" dirty="0" err="1" smtClean="0"/>
              <a:t>kepada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tiga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kategori</a:t>
            </a:r>
            <a:r>
              <a:rPr lang="en-US" altLang="en-US" sz="2400" dirty="0" smtClean="0"/>
              <a:t>; 1. </a:t>
            </a:r>
            <a:r>
              <a:rPr lang="en-US" altLang="en-US" sz="2400" dirty="0" err="1"/>
              <a:t>b</a:t>
            </a:r>
            <a:r>
              <a:rPr lang="en-US" altLang="en-US" sz="2400" dirty="0" err="1" smtClean="0"/>
              <a:t>erorientasikan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bilik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darjah</a:t>
            </a:r>
            <a:r>
              <a:rPr lang="en-US" altLang="en-US" sz="2400" dirty="0" smtClean="0"/>
              <a:t> 2. </a:t>
            </a:r>
            <a:r>
              <a:rPr lang="en-US" altLang="en-US" sz="2400" dirty="0" err="1" smtClean="0"/>
              <a:t>berorientasikan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</a:t>
            </a:r>
            <a:r>
              <a:rPr lang="en-US" altLang="en-US" sz="2400" dirty="0" smtClean="0"/>
              <a:t> 3. </a:t>
            </a:r>
            <a:r>
              <a:rPr lang="en-US" altLang="en-US" sz="2400" dirty="0" err="1" smtClean="0"/>
              <a:t>berorientasikan</a:t>
            </a:r>
            <a:r>
              <a:rPr lang="en-US" altLang="en-US" sz="2400" dirty="0" smtClean="0"/>
              <a:t> system.</a:t>
            </a:r>
          </a:p>
          <a:p>
            <a:pPr marL="514350" indent="-514350" eaLnBrk="1" hangingPunct="1"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0" indent="0" eaLnBrk="1" hangingPunct="1"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790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10975"/>
            <a:ext cx="7315200" cy="501366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model </a:t>
            </a:r>
            <a:r>
              <a:rPr lang="en-US" sz="2400" dirty="0" err="1"/>
              <a:t>reka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Pengajaran</a:t>
            </a:r>
            <a:r>
              <a:rPr lang="en-US" sz="2400" dirty="0"/>
              <a:t>/instructional design (ID) yang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panduan</a:t>
            </a:r>
            <a:r>
              <a:rPr lang="en-US" sz="2400" dirty="0"/>
              <a:t>. 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40 model ID. </a:t>
            </a:r>
            <a:r>
              <a:rPr lang="en-US" sz="2400" dirty="0" err="1"/>
              <a:t>Antaranya</a:t>
            </a:r>
            <a:r>
              <a:rPr lang="en-US" sz="2400" dirty="0"/>
              <a:t> </a:t>
            </a:r>
            <a:r>
              <a:rPr lang="en-US" sz="2400" dirty="0" err="1"/>
              <a:t>ialah</a:t>
            </a:r>
            <a:r>
              <a:rPr lang="en-US" sz="2400" dirty="0"/>
              <a:t>;   </a:t>
            </a:r>
          </a:p>
          <a:p>
            <a:pPr marL="514350" indent="1588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   Model ADDEI </a:t>
            </a:r>
            <a:r>
              <a:rPr lang="en-US" sz="2400" dirty="0" smtClean="0"/>
              <a:t>(</a:t>
            </a:r>
            <a:r>
              <a:rPr lang="en-US" sz="2400" dirty="0" err="1"/>
              <a:t>b</a:t>
            </a:r>
            <a:r>
              <a:rPr lang="en-US" sz="2400" dirty="0" err="1" smtClean="0"/>
              <a:t>erorentasikan</a:t>
            </a:r>
            <a:r>
              <a:rPr lang="en-US" sz="2400" dirty="0" smtClean="0"/>
              <a:t> </a:t>
            </a:r>
            <a:r>
              <a:rPr lang="en-US" sz="2400" dirty="0" err="1"/>
              <a:t>p</a:t>
            </a:r>
            <a:r>
              <a:rPr lang="en-US" sz="2400" dirty="0" err="1" smtClean="0"/>
              <a:t>roduk</a:t>
            </a:r>
            <a:r>
              <a:rPr lang="en-US" sz="2400" dirty="0"/>
              <a:t>)</a:t>
            </a:r>
          </a:p>
          <a:p>
            <a:pPr marL="900113" indent="-384175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Model </a:t>
            </a:r>
            <a:r>
              <a:rPr lang="en-US" sz="2400" dirty="0"/>
              <a:t>ASSURE </a:t>
            </a:r>
            <a:r>
              <a:rPr lang="en-US" sz="2400" dirty="0" smtClean="0"/>
              <a:t>(</a:t>
            </a:r>
            <a:r>
              <a:rPr lang="en-US" sz="2400" dirty="0" err="1"/>
              <a:t>b</a:t>
            </a:r>
            <a:r>
              <a:rPr lang="en-US" sz="2400" dirty="0" err="1" smtClean="0"/>
              <a:t>erorentasikan</a:t>
            </a:r>
            <a:r>
              <a:rPr lang="en-US" sz="2400" dirty="0" smtClean="0"/>
              <a:t> </a:t>
            </a:r>
            <a:r>
              <a:rPr lang="en-US" sz="2400" dirty="0" err="1"/>
              <a:t>b</a:t>
            </a:r>
            <a:r>
              <a:rPr lang="en-US" sz="2400" dirty="0" err="1" smtClean="0"/>
              <a:t>ilik</a:t>
            </a:r>
            <a:r>
              <a:rPr lang="en-US" sz="2400" dirty="0" smtClean="0"/>
              <a:t> </a:t>
            </a:r>
            <a:r>
              <a:rPr lang="en-US" sz="2400" dirty="0" err="1" smtClean="0"/>
              <a:t>darjah</a:t>
            </a:r>
            <a:r>
              <a:rPr lang="en-US" sz="2400" dirty="0" smtClean="0"/>
              <a:t>)</a:t>
            </a:r>
          </a:p>
          <a:p>
            <a:pPr marL="900113" indent="-384175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Model Gagne, Brigs </a:t>
            </a:r>
            <a:r>
              <a:rPr lang="en-US" sz="2400" dirty="0" err="1" smtClean="0"/>
              <a:t>dan</a:t>
            </a:r>
            <a:r>
              <a:rPr lang="en-US" sz="2400" dirty="0" smtClean="0"/>
              <a:t> Wager (</a:t>
            </a:r>
            <a:r>
              <a:rPr lang="en-US" sz="2400" dirty="0" err="1" smtClean="0"/>
              <a:t>berorentasikankan</a:t>
            </a:r>
            <a:r>
              <a:rPr lang="en-US" sz="2400" dirty="0" smtClean="0"/>
              <a:t> </a:t>
            </a:r>
            <a:r>
              <a:rPr lang="en-US" sz="2400" dirty="0" err="1" smtClean="0"/>
              <a:t>bilik</a:t>
            </a:r>
            <a:r>
              <a:rPr lang="en-US" sz="2400" dirty="0" smtClean="0"/>
              <a:t> </a:t>
            </a:r>
            <a:r>
              <a:rPr lang="en-US" sz="2400" dirty="0" err="1" smtClean="0"/>
              <a:t>darjah</a:t>
            </a:r>
            <a:r>
              <a:rPr lang="en-US" sz="2400" dirty="0" smtClean="0"/>
              <a:t>)</a:t>
            </a:r>
            <a:endParaRPr lang="en-US" sz="2400" dirty="0"/>
          </a:p>
          <a:p>
            <a:pPr marL="900113" indent="-363538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Model </a:t>
            </a:r>
            <a:r>
              <a:rPr lang="en-US" sz="2400" dirty="0"/>
              <a:t>Dick &amp; Carrey </a:t>
            </a:r>
            <a:r>
              <a:rPr lang="en-US" sz="2400" dirty="0" smtClean="0"/>
              <a:t>(</a:t>
            </a:r>
            <a:r>
              <a:rPr lang="en-US" sz="2400" dirty="0" err="1"/>
              <a:t>b</a:t>
            </a:r>
            <a:r>
              <a:rPr lang="en-US" sz="2400" dirty="0" err="1" smtClean="0"/>
              <a:t>erorentasikan</a:t>
            </a:r>
            <a:r>
              <a:rPr lang="en-US" sz="2400" dirty="0" smtClean="0"/>
              <a:t> </a:t>
            </a:r>
            <a:r>
              <a:rPr lang="en-US" sz="2400" dirty="0" err="1"/>
              <a:t>s</a:t>
            </a:r>
            <a:r>
              <a:rPr lang="en-US" sz="2400" dirty="0" err="1" smtClean="0"/>
              <a:t>istem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3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10975"/>
            <a:ext cx="7315200" cy="501366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err="1"/>
              <a:t>Langkah-langkah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model </a:t>
            </a:r>
            <a:r>
              <a:rPr lang="en-US" sz="2400" dirty="0" err="1"/>
              <a:t>reka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.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sekurang-kurangnya</a:t>
            </a:r>
            <a:r>
              <a:rPr lang="en-US" sz="2400" dirty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4 </a:t>
            </a:r>
            <a:r>
              <a:rPr lang="en-US" sz="2400" dirty="0" err="1"/>
              <a:t>fasa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yang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iaitu</a:t>
            </a:r>
            <a:r>
              <a:rPr lang="en-US" sz="2400" dirty="0"/>
              <a:t>;</a:t>
            </a: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en-US" sz="2400" dirty="0" err="1"/>
              <a:t>Fasa</a:t>
            </a:r>
            <a:r>
              <a:rPr lang="en-US" sz="2400" dirty="0"/>
              <a:t> 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keperluan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en-US" sz="2400" dirty="0" err="1"/>
              <a:t>Fasa</a:t>
            </a:r>
            <a:r>
              <a:rPr lang="en-US" sz="2400" dirty="0"/>
              <a:t> </a:t>
            </a:r>
            <a:r>
              <a:rPr lang="en-US" sz="2400" dirty="0" err="1"/>
              <a:t>perancangan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merekabentuk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en-US" sz="2400" dirty="0" err="1"/>
              <a:t>Fasa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endParaRPr lang="en-US" sz="2400" dirty="0"/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en-US" sz="2400" dirty="0" err="1"/>
              <a:t>Fasa</a:t>
            </a:r>
            <a:r>
              <a:rPr lang="en-US" sz="2400" dirty="0"/>
              <a:t> </a:t>
            </a:r>
            <a:r>
              <a:rPr lang="en-US" sz="2400" dirty="0" err="1"/>
              <a:t>penilaian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endParaRPr lang="en-US" sz="2400" dirty="0"/>
          </a:p>
          <a:p>
            <a:pPr marL="536575" indent="0" eaLnBrk="1" hangingPunct="1">
              <a:buNone/>
              <a:defRPr/>
            </a:pPr>
            <a:endParaRPr lang="en-US" sz="2400" dirty="0"/>
          </a:p>
          <a:p>
            <a:pPr marL="0" indent="0">
              <a:buNone/>
            </a:pP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04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10975"/>
            <a:ext cx="7315200" cy="5013662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en-US" sz="2400" b="1" dirty="0" smtClean="0"/>
              <a:t>1</a:t>
            </a:r>
            <a:r>
              <a:rPr lang="en-US" altLang="en-US" sz="2000" b="1" dirty="0" smtClean="0"/>
              <a:t>.  </a:t>
            </a:r>
            <a:r>
              <a:rPr lang="en-US" altLang="en-US" sz="2400" b="1" dirty="0" err="1" smtClean="0"/>
              <a:t>Fasa</a:t>
            </a:r>
            <a:r>
              <a:rPr lang="en-US" altLang="en-US" sz="2400" b="1" dirty="0" smtClean="0"/>
              <a:t>  </a:t>
            </a:r>
            <a:r>
              <a:rPr lang="en-US" altLang="en-US" sz="2400" b="1" dirty="0" err="1" smtClean="0"/>
              <a:t>menganalisis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keperluan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aplikasi</a:t>
            </a:r>
            <a:r>
              <a:rPr lang="en-US" altLang="en-US" sz="2400" b="1" dirty="0" smtClean="0"/>
              <a:t>.</a:t>
            </a:r>
          </a:p>
          <a:p>
            <a:pPr marL="711200" indent="-347663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Mengenalpasti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masalah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ada</a:t>
            </a:r>
            <a:endParaRPr lang="en-US" altLang="en-US" sz="2400" dirty="0" smtClean="0"/>
          </a:p>
          <a:p>
            <a:pPr marL="711200" indent="-347663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Senaraikan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rujukan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digunakan</a:t>
            </a:r>
            <a:endParaRPr lang="en-US" altLang="en-US" sz="2400" dirty="0" smtClean="0"/>
          </a:p>
          <a:p>
            <a:pPr marL="711200" indent="-347663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Kenalpasti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pelajaran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ingin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disampaikan</a:t>
            </a:r>
            <a:endParaRPr lang="en-US" altLang="en-US" sz="2400" dirty="0" smtClean="0"/>
          </a:p>
          <a:p>
            <a:pPr marL="711200" indent="-347663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Kenalpasti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pelajar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sasaran</a:t>
            </a:r>
            <a:endParaRPr lang="en-US" altLang="en-US" sz="2400" dirty="0" smtClean="0"/>
          </a:p>
          <a:p>
            <a:pPr marL="711200" indent="-347663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Kenalpasti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objektif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aplikasi</a:t>
            </a:r>
            <a:endParaRPr lang="en-US" altLang="en-US" sz="2400" dirty="0" smtClean="0"/>
          </a:p>
          <a:p>
            <a:pPr marL="711200" indent="-347663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Kenalpasti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kaedah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penyampaian</a:t>
            </a:r>
            <a:endParaRPr lang="en-US" altLang="en-US" sz="2400" dirty="0" smtClean="0"/>
          </a:p>
          <a:p>
            <a:pPr marL="711200" indent="-347663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Kenalpasti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isi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kandungan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pelajaran</a:t>
            </a:r>
            <a:endParaRPr lang="en-US" altLang="en-US" sz="2400" dirty="0" smtClean="0"/>
          </a:p>
          <a:p>
            <a:pPr marL="711200" indent="-347663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Kenalpasti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persekitaran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penggunaan</a:t>
            </a:r>
            <a:endParaRPr lang="en-US" altLang="en-US" sz="2400" dirty="0" smtClean="0"/>
          </a:p>
          <a:p>
            <a:pPr marL="0" indent="0">
              <a:buNone/>
            </a:pP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8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10975"/>
            <a:ext cx="7315200" cy="5013662"/>
          </a:xfrm>
        </p:spPr>
        <p:txBody>
          <a:bodyPr/>
          <a:lstStyle/>
          <a:p>
            <a:pPr marL="514350" indent="-514350" eaLnBrk="1" hangingPunct="1">
              <a:buNone/>
              <a:defRPr/>
            </a:pPr>
            <a:r>
              <a:rPr lang="en-US" sz="2400" b="1" dirty="0" smtClean="0"/>
              <a:t>2. </a:t>
            </a:r>
            <a:r>
              <a:rPr lang="en-US" sz="2400" b="1" dirty="0" err="1" smtClean="0"/>
              <a:t>Fasa</a:t>
            </a:r>
            <a:r>
              <a:rPr lang="en-US" sz="2400" b="1" dirty="0" smtClean="0"/>
              <a:t> </a:t>
            </a:r>
            <a:r>
              <a:rPr lang="en-US" sz="2400" b="1" dirty="0" err="1"/>
              <a:t>perancangan</a:t>
            </a:r>
            <a:r>
              <a:rPr lang="en-US" sz="2400" b="1" dirty="0"/>
              <a:t>/</a:t>
            </a:r>
            <a:r>
              <a:rPr lang="en-US" sz="2400" b="1" dirty="0" err="1"/>
              <a:t>mereka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aplikasi</a:t>
            </a:r>
            <a:endParaRPr lang="en-US" sz="2400" b="1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400" dirty="0" err="1"/>
              <a:t>Pemilihan</a:t>
            </a:r>
            <a:r>
              <a:rPr lang="en-US" sz="2400" dirty="0"/>
              <a:t> media yang paling </a:t>
            </a:r>
            <a:r>
              <a:rPr lang="en-US" sz="2400" dirty="0" err="1"/>
              <a:t>sesuai</a:t>
            </a:r>
            <a:r>
              <a:rPr lang="en-US" sz="2400" dirty="0"/>
              <a:t>, (</a:t>
            </a:r>
            <a:r>
              <a:rPr lang="en-US" sz="2400" dirty="0" err="1"/>
              <a:t>contohnya</a:t>
            </a:r>
            <a:r>
              <a:rPr lang="en-US" sz="2400" dirty="0"/>
              <a:t> video, audio, </a:t>
            </a:r>
            <a:r>
              <a:rPr lang="en-US" sz="2400" dirty="0" err="1"/>
              <a:t>grafik</a:t>
            </a:r>
            <a:r>
              <a:rPr lang="en-US" sz="2400" dirty="0"/>
              <a:t>, 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sebagainya</a:t>
            </a:r>
            <a:r>
              <a:rPr lang="en-US" sz="2400" dirty="0"/>
              <a:t>)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400" dirty="0" err="1"/>
              <a:t>Pemilihan</a:t>
            </a:r>
            <a:r>
              <a:rPr lang="en-US" sz="2400" dirty="0"/>
              <a:t> </a:t>
            </a:r>
            <a:r>
              <a:rPr lang="en-US" sz="2400" dirty="0" err="1"/>
              <a:t>perisian</a:t>
            </a:r>
            <a:r>
              <a:rPr lang="en-US" sz="2400" dirty="0"/>
              <a:t> /media yang </a:t>
            </a:r>
            <a:r>
              <a:rPr lang="en-US" sz="2400" dirty="0" err="1"/>
              <a:t>sesuai</a:t>
            </a:r>
            <a:endParaRPr lang="en-US" sz="2400" dirty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sz="2400" dirty="0" err="1"/>
              <a:t>Dokumen</a:t>
            </a:r>
            <a:r>
              <a:rPr lang="en-US" sz="2400" dirty="0"/>
              <a:t> </a:t>
            </a:r>
            <a:r>
              <a:rPr lang="en-US" sz="2400" dirty="0" err="1"/>
              <a:t>ringkas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/program yang </a:t>
            </a:r>
            <a:r>
              <a:rPr lang="en-US" sz="2400" dirty="0" err="1"/>
              <a:t>dibangunkan</a:t>
            </a:r>
            <a:r>
              <a:rPr lang="en-US" sz="2400" dirty="0"/>
              <a:t>;</a:t>
            </a:r>
          </a:p>
          <a:p>
            <a:pPr marL="536575" indent="-22225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       </a:t>
            </a:r>
            <a:r>
              <a:rPr lang="en-US" sz="2400" dirty="0" err="1"/>
              <a:t>Buat</a:t>
            </a:r>
            <a:r>
              <a:rPr lang="en-US" sz="2400" dirty="0"/>
              <a:t> </a:t>
            </a:r>
            <a:r>
              <a:rPr lang="en-US" sz="2400" dirty="0" err="1"/>
              <a:t>lakaran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carta </a:t>
            </a:r>
            <a:r>
              <a:rPr lang="en-US" sz="2400" dirty="0" err="1"/>
              <a:t>alir</a:t>
            </a:r>
            <a:endParaRPr lang="en-US" sz="2400" dirty="0"/>
          </a:p>
          <a:p>
            <a:pPr marL="536575" indent="-22225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       </a:t>
            </a:r>
            <a:r>
              <a:rPr lang="en-US" sz="2400" dirty="0" err="1"/>
              <a:t>Buat</a:t>
            </a:r>
            <a:r>
              <a:rPr lang="en-US" sz="2400" dirty="0"/>
              <a:t> </a:t>
            </a:r>
            <a:r>
              <a:rPr lang="en-US" sz="2400" dirty="0" err="1"/>
              <a:t>lakaran</a:t>
            </a:r>
            <a:r>
              <a:rPr lang="en-US" sz="2400" dirty="0"/>
              <a:t> </a:t>
            </a:r>
            <a:r>
              <a:rPr lang="en-US" sz="2400" dirty="0" err="1"/>
              <a:t>papan</a:t>
            </a:r>
            <a:r>
              <a:rPr lang="en-US" sz="2400" dirty="0"/>
              <a:t> </a:t>
            </a:r>
            <a:r>
              <a:rPr lang="en-US" sz="2400" dirty="0" err="1"/>
              <a:t>cerita</a:t>
            </a:r>
            <a:r>
              <a:rPr lang="en-US" sz="2400" dirty="0"/>
              <a:t>/storyboard</a:t>
            </a:r>
          </a:p>
          <a:p>
            <a:pPr marL="0" indent="0">
              <a:buNone/>
            </a:pP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4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10975"/>
            <a:ext cx="7315200" cy="5013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b="1" dirty="0" smtClean="0"/>
              <a:t>3. </a:t>
            </a:r>
            <a:r>
              <a:rPr lang="en-US" altLang="en-US" sz="2400" b="1" dirty="0" err="1" smtClean="0"/>
              <a:t>Fasa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/>
              <a:t>pembangunan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aplikasi</a:t>
            </a:r>
            <a:endParaRPr lang="en-US" altLang="en-US" sz="2400" b="1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Memindah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segala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maklumat</a:t>
            </a:r>
            <a:r>
              <a:rPr lang="en-US" altLang="en-US" sz="2400" dirty="0"/>
              <a:t>/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dirancang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lakaran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.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Kumpulkan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sumber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bahan-bahan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diperlukan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teks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grafik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gambar</a:t>
            </a:r>
            <a:r>
              <a:rPr lang="en-US" altLang="en-US" sz="2400" dirty="0"/>
              <a:t>, audio, </a:t>
            </a:r>
            <a:r>
              <a:rPr lang="en-US" altLang="en-US" sz="2400" dirty="0" err="1"/>
              <a:t>animasi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lukisan</a:t>
            </a:r>
            <a:r>
              <a:rPr lang="en-US" altLang="en-US" sz="2400" dirty="0"/>
              <a:t> 3D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video </a:t>
            </a:r>
            <a:r>
              <a:rPr lang="en-US" altLang="en-US" sz="2400" dirty="0" err="1"/>
              <a:t>kedalam</a:t>
            </a:r>
            <a:r>
              <a:rPr lang="en-US" altLang="en-US" sz="2400" dirty="0"/>
              <a:t> folder-folder yang </a:t>
            </a:r>
            <a:r>
              <a:rPr lang="en-US" altLang="en-US" sz="2400" dirty="0" err="1"/>
              <a:t>berkaitan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82675" y="1078006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Pengenalan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90488"/>
            <a:ext cx="7272338" cy="4581712"/>
          </a:xfrm>
        </p:spPr>
        <p:txBody>
          <a:bodyPr/>
          <a:lstStyle/>
          <a:p>
            <a:pPr marL="711200" indent="-711200" eaLnBrk="1" hangingPunct="1">
              <a:buFontTx/>
              <a:buNone/>
            </a:pPr>
            <a:r>
              <a:rPr lang="en-US" altLang="en-US" sz="2400" dirty="0" err="1" smtClean="0"/>
              <a:t>Topik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membincangkan</a:t>
            </a:r>
            <a:r>
              <a:rPr lang="en-US" altLang="en-US" sz="2400" dirty="0" smtClean="0"/>
              <a:t>;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Pengertian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konsep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bentuk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pengajaran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Peranan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reka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proses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pembelajaran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Aplikasi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model </a:t>
            </a:r>
            <a:r>
              <a:rPr lang="en-US" altLang="en-US" sz="2400" dirty="0" err="1"/>
              <a:t>reka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berikut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pembelajaran</a:t>
            </a:r>
            <a:endParaRPr lang="en-US" altLang="en-US" sz="2400" dirty="0"/>
          </a:p>
          <a:p>
            <a:pPr marL="711200" indent="-261938" eaLnBrk="1" hangingPunct="1">
              <a:buFontTx/>
              <a:buChar char="-"/>
            </a:pPr>
            <a:r>
              <a:rPr lang="en-US" altLang="en-US" sz="2400" dirty="0" smtClean="0"/>
              <a:t>ASSURE</a:t>
            </a:r>
          </a:p>
          <a:p>
            <a:pPr marL="711200" indent="-261938" eaLnBrk="1" hangingPunct="1">
              <a:buFontTx/>
              <a:buChar char="-"/>
            </a:pPr>
            <a:r>
              <a:rPr lang="en-MY" sz="2400" dirty="0"/>
              <a:t>ADDIE</a:t>
            </a:r>
            <a:endParaRPr lang="en-US" altLang="en-US" sz="2400" dirty="0" smtClean="0"/>
          </a:p>
          <a:p>
            <a:pPr marL="0" indent="0" eaLnBrk="1" hangingPunct="1">
              <a:buNone/>
            </a:pPr>
            <a:endParaRPr lang="en-US" altLang="en-US" sz="2400" i="1" dirty="0" smtClean="0"/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228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10975"/>
            <a:ext cx="7315200" cy="5013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b="1" dirty="0" smtClean="0"/>
              <a:t>3. </a:t>
            </a:r>
            <a:r>
              <a:rPr lang="en-US" altLang="en-US" sz="2800" b="1" dirty="0" err="1" smtClean="0"/>
              <a:t>Fasa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/>
              <a:t>pembangunan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aplikasi</a:t>
            </a:r>
            <a:r>
              <a:rPr lang="en-US" altLang="en-US" sz="2800" b="1" dirty="0"/>
              <a:t> (</a:t>
            </a:r>
            <a:r>
              <a:rPr lang="en-US" altLang="en-US" sz="2800" b="1" dirty="0" err="1"/>
              <a:t>sambungan</a:t>
            </a:r>
            <a:r>
              <a:rPr lang="en-US" altLang="en-US" sz="2800" b="1" dirty="0"/>
              <a:t>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Peringkat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prototaip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menyerupai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hasil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akhir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diguna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diuji</a:t>
            </a:r>
            <a:r>
              <a:rPr lang="en-US" altLang="en-US" sz="2800" dirty="0"/>
              <a:t>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Prototaip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tersebut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diuji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dirujuk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pakar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tersebut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melihat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kesesuaian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keberkesanannya</a:t>
            </a:r>
            <a:r>
              <a:rPr lang="en-US" altLang="en-US" sz="2800" dirty="0"/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err="1"/>
              <a:t>Segala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komen</a:t>
            </a:r>
            <a:r>
              <a:rPr lang="en-US" altLang="en-US" sz="2800" dirty="0"/>
              <a:t>/</a:t>
            </a:r>
            <a:r>
              <a:rPr lang="en-US" altLang="en-US" sz="2800" dirty="0" err="1"/>
              <a:t>kelemahan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diperbaiki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semula</a:t>
            </a:r>
            <a:r>
              <a:rPr lang="en-US" alt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8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10975"/>
            <a:ext cx="8382000" cy="5013662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en-US" sz="2400" b="1" dirty="0" smtClean="0"/>
              <a:t>4</a:t>
            </a:r>
            <a:r>
              <a:rPr lang="en-US" altLang="en-US" sz="2400" b="1" dirty="0"/>
              <a:t>.</a:t>
            </a:r>
            <a:r>
              <a:rPr lang="en-US" altLang="en-US" sz="2800" b="1" dirty="0"/>
              <a:t> </a:t>
            </a:r>
            <a:r>
              <a:rPr lang="en-US" altLang="en-US" sz="2400" b="1" dirty="0" err="1" smtClean="0"/>
              <a:t>Fasa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/>
              <a:t>pengujian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penilaian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aplikasi</a:t>
            </a:r>
            <a:endParaRPr lang="en-US" altLang="en-US" sz="2400" b="1" dirty="0"/>
          </a:p>
          <a:p>
            <a:pPr marL="623888" indent="-260350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Guna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pengajaran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siap</a:t>
            </a:r>
            <a:r>
              <a:rPr lang="en-US" altLang="en-US" sz="2400" dirty="0"/>
              <a:t>(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perisian</a:t>
            </a:r>
            <a:r>
              <a:rPr lang="en-US" altLang="en-US" sz="2400" dirty="0"/>
              <a:t> multimedia)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uji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kepada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sekumpulan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pelajar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serta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penilain</a:t>
            </a:r>
            <a:r>
              <a:rPr lang="en-US" altLang="en-US" sz="2400" dirty="0"/>
              <a:t>.</a:t>
            </a:r>
          </a:p>
          <a:p>
            <a:pPr marL="623888" indent="-260350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Terdapat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dua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jenis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penilaian</a:t>
            </a:r>
            <a:r>
              <a:rPr lang="en-US" altLang="en-US" sz="2400" dirty="0"/>
              <a:t>; 1. </a:t>
            </a:r>
            <a:r>
              <a:rPr lang="en-US" altLang="en-US" sz="2400" b="1" dirty="0" err="1"/>
              <a:t>Penilaian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formatif</a:t>
            </a:r>
            <a:r>
              <a:rPr lang="en-US" altLang="en-US" sz="2400" b="1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 err="1"/>
              <a:t>sepanjang</a:t>
            </a:r>
            <a:r>
              <a:rPr lang="en-US" altLang="en-US" sz="2400" dirty="0"/>
              <a:t> proses </a:t>
            </a:r>
            <a:r>
              <a:rPr lang="en-US" altLang="en-US" sz="2400" dirty="0" err="1"/>
              <a:t>pembangunan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multimedia </a:t>
            </a:r>
            <a:r>
              <a:rPr lang="en-US" altLang="en-US" sz="2400" dirty="0" err="1"/>
              <a:t>dan</a:t>
            </a:r>
            <a:r>
              <a:rPr lang="en-US" altLang="en-US" sz="2400" dirty="0"/>
              <a:t> 2</a:t>
            </a:r>
            <a:r>
              <a:rPr lang="en-US" altLang="en-US" sz="2400" b="1" i="1" dirty="0"/>
              <a:t>. </a:t>
            </a:r>
            <a:r>
              <a:rPr lang="en-US" altLang="en-US" sz="2400" b="1" i="1" dirty="0" err="1"/>
              <a:t>Penilaian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sumatif</a:t>
            </a:r>
            <a:r>
              <a:rPr lang="en-US" altLang="en-US" sz="2400" b="1" i="1" dirty="0"/>
              <a:t>- </a:t>
            </a:r>
            <a:r>
              <a:rPr lang="en-US" altLang="en-US" sz="2400" dirty="0" err="1"/>
              <a:t>diuji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setelah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.</a:t>
            </a:r>
          </a:p>
          <a:p>
            <a:pPr marL="623888" indent="-260350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Antara </a:t>
            </a:r>
            <a:r>
              <a:rPr lang="en-US" altLang="en-US" sz="2400" dirty="0" err="1"/>
              <a:t>kaedah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penilaian</a:t>
            </a:r>
            <a:r>
              <a:rPr lang="en-US" altLang="en-US" sz="2400" dirty="0"/>
              <a:t>; 1. </a:t>
            </a:r>
            <a:r>
              <a:rPr lang="en-US" altLang="en-US" sz="2400" dirty="0" err="1"/>
              <a:t>pemerhatian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pengguna</a:t>
            </a:r>
            <a:r>
              <a:rPr lang="en-US" altLang="en-US" sz="2400" dirty="0"/>
              <a:t> 2. </a:t>
            </a:r>
            <a:r>
              <a:rPr lang="en-US" altLang="en-US" sz="2400" dirty="0" err="1"/>
              <a:t>kumpul</a:t>
            </a:r>
            <a:r>
              <a:rPr lang="en-US" altLang="en-US" sz="2400" dirty="0"/>
              <a:t> data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latihan</a:t>
            </a:r>
            <a:r>
              <a:rPr lang="en-US" altLang="en-US" sz="2400" dirty="0"/>
              <a:t>, 3. </a:t>
            </a:r>
            <a:r>
              <a:rPr lang="en-US" altLang="en-US" sz="2400" dirty="0" err="1"/>
              <a:t>soal-selidik</a:t>
            </a:r>
            <a:r>
              <a:rPr lang="en-US" altLang="en-US" sz="2400" dirty="0"/>
              <a:t>, 4. </a:t>
            </a:r>
            <a:r>
              <a:rPr lang="en-US" altLang="en-US" sz="2400" dirty="0" err="1"/>
              <a:t>temubual</a:t>
            </a:r>
            <a:r>
              <a:rPr lang="en-US" altLang="en-US" sz="2400" dirty="0"/>
              <a:t>. 5. </a:t>
            </a:r>
            <a:r>
              <a:rPr lang="en-US" altLang="en-US" sz="2400" dirty="0" err="1"/>
              <a:t>ulasan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pakar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10975"/>
            <a:ext cx="8382000" cy="5013662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en-US" sz="2400" b="1" dirty="0" smtClean="0"/>
              <a:t>       MODEL ADDIE</a:t>
            </a:r>
            <a:endParaRPr lang="en-US" alt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714625" y="2286000"/>
            <a:ext cx="3929063" cy="4143375"/>
            <a:chOff x="2428860" y="2000240"/>
            <a:chExt cx="3929090" cy="4143404"/>
          </a:xfrm>
        </p:grpSpPr>
        <p:sp>
          <p:nvSpPr>
            <p:cNvPr id="7" name="Rectangle 6"/>
            <p:cNvSpPr/>
            <p:nvPr/>
          </p:nvSpPr>
          <p:spPr>
            <a:xfrm>
              <a:off x="3643306" y="2000240"/>
              <a:ext cx="2643205" cy="64294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 Analysis (</a:t>
              </a:r>
              <a:r>
                <a:rPr lang="en-US" dirty="0" err="1"/>
                <a:t>Analisis</a:t>
              </a:r>
              <a:r>
                <a:rPr lang="en-US" dirty="0"/>
                <a:t>)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643306" y="2857496"/>
              <a:ext cx="2643205" cy="64294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Design (</a:t>
              </a:r>
              <a:r>
                <a:rPr lang="en-US" dirty="0" err="1"/>
                <a:t>Reka</a:t>
              </a:r>
              <a:r>
                <a:rPr lang="en-US" dirty="0"/>
                <a:t> </a:t>
              </a:r>
              <a:r>
                <a:rPr lang="en-US" dirty="0" err="1"/>
                <a:t>bentuk</a:t>
              </a:r>
              <a:r>
                <a:rPr lang="en-US" dirty="0"/>
                <a:t>)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643306" y="3714752"/>
              <a:ext cx="2643205" cy="64294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Development (Pembangunan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14744" y="4643447"/>
              <a:ext cx="2643206" cy="64294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Implementation (</a:t>
              </a:r>
              <a:r>
                <a:rPr lang="en-US" dirty="0" err="1"/>
                <a:t>Perlaksanaan</a:t>
              </a:r>
              <a:r>
                <a:rPr lang="en-US" dirty="0"/>
                <a:t>)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14744" y="5500703"/>
              <a:ext cx="2643206" cy="64294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Evaluation (</a:t>
              </a:r>
              <a:r>
                <a:rPr lang="en-US" dirty="0" err="1"/>
                <a:t>Penilaian</a:t>
              </a:r>
              <a:r>
                <a:rPr lang="en-US" dirty="0"/>
                <a:t>)</a:t>
              </a: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4857752" y="2500307"/>
              <a:ext cx="214314" cy="428628"/>
            </a:xfrm>
            <a:prstGeom prst="down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4857752" y="5286388"/>
              <a:ext cx="214314" cy="428628"/>
            </a:xfrm>
            <a:prstGeom prst="down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4857752" y="4286256"/>
              <a:ext cx="214314" cy="428628"/>
            </a:xfrm>
            <a:prstGeom prst="down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857752" y="3357563"/>
              <a:ext cx="214314" cy="428628"/>
            </a:xfrm>
            <a:prstGeom prst="down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Left Arrow 15"/>
            <p:cNvSpPr/>
            <p:nvPr/>
          </p:nvSpPr>
          <p:spPr>
            <a:xfrm flipH="1">
              <a:off x="2428860" y="2285992"/>
              <a:ext cx="1143008" cy="285752"/>
            </a:xfrm>
            <a:prstGeom prst="left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Left Arrow 16"/>
            <p:cNvSpPr/>
            <p:nvPr/>
          </p:nvSpPr>
          <p:spPr>
            <a:xfrm flipH="1">
              <a:off x="2428860" y="3071811"/>
              <a:ext cx="1143008" cy="285752"/>
            </a:xfrm>
            <a:prstGeom prst="left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Left Arrow 17"/>
            <p:cNvSpPr/>
            <p:nvPr/>
          </p:nvSpPr>
          <p:spPr>
            <a:xfrm flipH="1">
              <a:off x="2428860" y="4000504"/>
              <a:ext cx="1143008" cy="285752"/>
            </a:xfrm>
            <a:prstGeom prst="left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Left Arrow 18"/>
            <p:cNvSpPr/>
            <p:nvPr/>
          </p:nvSpPr>
          <p:spPr>
            <a:xfrm flipH="1">
              <a:off x="2500298" y="4857760"/>
              <a:ext cx="1143008" cy="285752"/>
            </a:xfrm>
            <a:prstGeom prst="left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Left Arrow 19"/>
            <p:cNvSpPr/>
            <p:nvPr/>
          </p:nvSpPr>
          <p:spPr>
            <a:xfrm flipH="1">
              <a:off x="2500298" y="5715016"/>
              <a:ext cx="1143008" cy="285752"/>
            </a:xfrm>
            <a:prstGeom prst="leftArrow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428860" y="2357431"/>
              <a:ext cx="142876" cy="3571900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851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238"/>
            <a:ext cx="7315200" cy="792162"/>
          </a:xfrm>
        </p:spPr>
        <p:txBody>
          <a:bodyPr>
            <a:normAutofit/>
          </a:bodyPr>
          <a:lstStyle/>
          <a:p>
            <a:r>
              <a:rPr lang="en-MY" sz="3200" dirty="0" smtClean="0"/>
              <a:t>Model ADDIE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MY" sz="2800" b="1" dirty="0" err="1" smtClean="0"/>
              <a:t>Analisis</a:t>
            </a:r>
            <a:r>
              <a:rPr lang="en-MY" sz="2800" b="1" dirty="0" smtClean="0"/>
              <a:t>( </a:t>
            </a:r>
            <a:r>
              <a:rPr lang="en-MY" sz="2800" b="1" dirty="0"/>
              <a:t>Analysis ) </a:t>
            </a:r>
            <a:endParaRPr lang="en-MY" sz="2800" b="1" dirty="0" smtClean="0"/>
          </a:p>
          <a:p>
            <a:pPr marL="449263" indent="-361950">
              <a:buFont typeface="Wingdings" panose="05000000000000000000" pitchFamily="2" charset="2"/>
              <a:buChar char="§"/>
            </a:pPr>
            <a:r>
              <a:rPr lang="en-MY" sz="2800" dirty="0" smtClean="0"/>
              <a:t>Antara </a:t>
            </a:r>
            <a:r>
              <a:rPr lang="en-MY" sz="2800" dirty="0" err="1"/>
              <a:t>perkara</a:t>
            </a:r>
            <a:r>
              <a:rPr lang="en-MY" sz="2800" dirty="0"/>
              <a:t> yang </a:t>
            </a:r>
            <a:r>
              <a:rPr lang="en-MY" sz="2800" dirty="0" err="1"/>
              <a:t>dilakukan</a:t>
            </a:r>
            <a:r>
              <a:rPr lang="en-MY" sz="2800" dirty="0"/>
              <a:t> </a:t>
            </a:r>
            <a:r>
              <a:rPr lang="en-MY" sz="2800" dirty="0" err="1"/>
              <a:t>dalam</a:t>
            </a:r>
            <a:r>
              <a:rPr lang="en-MY" sz="2800" dirty="0"/>
              <a:t> </a:t>
            </a:r>
            <a:r>
              <a:rPr lang="en-MY" sz="2800" dirty="0" err="1"/>
              <a:t>fasa</a:t>
            </a:r>
            <a:r>
              <a:rPr lang="en-MY" sz="2800" dirty="0"/>
              <a:t> </a:t>
            </a:r>
            <a:r>
              <a:rPr lang="en-MY" sz="2800" dirty="0" err="1"/>
              <a:t>ini</a:t>
            </a:r>
            <a:r>
              <a:rPr lang="en-MY" sz="2800" dirty="0"/>
              <a:t> </a:t>
            </a:r>
            <a:r>
              <a:rPr lang="en-MY" sz="2800" dirty="0" err="1"/>
              <a:t>adalah</a:t>
            </a:r>
            <a:r>
              <a:rPr lang="en-MY" sz="2800" dirty="0"/>
              <a:t> </a:t>
            </a:r>
            <a:r>
              <a:rPr lang="en-MY" sz="2800" dirty="0" err="1"/>
              <a:t>memperjelaskan</a:t>
            </a:r>
            <a:r>
              <a:rPr lang="en-MY" sz="2800" dirty="0"/>
              <a:t> </a:t>
            </a:r>
            <a:r>
              <a:rPr lang="en-MY" sz="2800" dirty="0" err="1"/>
              <a:t>masalah</a:t>
            </a:r>
            <a:r>
              <a:rPr lang="en-MY" sz="2800" dirty="0"/>
              <a:t>, </a:t>
            </a:r>
            <a:r>
              <a:rPr lang="en-MY" sz="2800" dirty="0" err="1"/>
              <a:t>mengenalpasti</a:t>
            </a:r>
            <a:r>
              <a:rPr lang="en-MY" sz="2800" dirty="0"/>
              <a:t> </a:t>
            </a:r>
            <a:r>
              <a:rPr lang="en-MY" sz="2800" dirty="0" err="1"/>
              <a:t>sumber</a:t>
            </a:r>
            <a:r>
              <a:rPr lang="en-MY" sz="2800" dirty="0"/>
              <a:t> </a:t>
            </a:r>
            <a:r>
              <a:rPr lang="en-MY" sz="2800" dirty="0" err="1"/>
              <a:t>masalah</a:t>
            </a:r>
            <a:r>
              <a:rPr lang="en-MY" sz="2800" dirty="0"/>
              <a:t>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/>
              <a:t>menentukan</a:t>
            </a:r>
            <a:r>
              <a:rPr lang="en-MY" sz="2800" dirty="0"/>
              <a:t> </a:t>
            </a:r>
            <a:r>
              <a:rPr lang="en-MY" sz="2800" dirty="0" err="1"/>
              <a:t>penyelesaian</a:t>
            </a:r>
            <a:r>
              <a:rPr lang="en-MY" sz="2800" dirty="0"/>
              <a:t> </a:t>
            </a:r>
            <a:r>
              <a:rPr lang="en-MY" sz="2800" dirty="0" err="1" smtClean="0"/>
              <a:t>masalah</a:t>
            </a:r>
            <a:r>
              <a:rPr lang="en-MY" sz="2800" dirty="0" smtClean="0"/>
              <a:t>.</a:t>
            </a:r>
            <a:endParaRPr lang="en-MY" sz="2800" dirty="0"/>
          </a:p>
          <a:p>
            <a:pPr marL="449263" indent="-361950">
              <a:buFont typeface="Wingdings" panose="05000000000000000000" pitchFamily="2" charset="2"/>
              <a:buChar char="§"/>
            </a:pPr>
            <a:r>
              <a:rPr lang="en-MY" sz="2800" dirty="0" err="1"/>
              <a:t>M</a:t>
            </a:r>
            <a:r>
              <a:rPr lang="en-MY" sz="2800" dirty="0" err="1" smtClean="0"/>
              <a:t>elibatkan</a:t>
            </a:r>
            <a:r>
              <a:rPr lang="en-MY" sz="2800" dirty="0" smtClean="0"/>
              <a:t> </a:t>
            </a:r>
            <a:r>
              <a:rPr lang="en-MY" sz="2800" dirty="0" err="1"/>
              <a:t>teknik</a:t>
            </a:r>
            <a:r>
              <a:rPr lang="en-MY" sz="2800" dirty="0"/>
              <a:t> </a:t>
            </a:r>
            <a:r>
              <a:rPr lang="en-MY" sz="2800" dirty="0" err="1"/>
              <a:t>kajian</a:t>
            </a:r>
            <a:r>
              <a:rPr lang="en-MY" sz="2800" dirty="0"/>
              <a:t> </a:t>
            </a:r>
            <a:r>
              <a:rPr lang="en-MY" sz="2800" dirty="0" err="1"/>
              <a:t>seperti</a:t>
            </a:r>
            <a:r>
              <a:rPr lang="en-MY" sz="2800" dirty="0"/>
              <a:t> </a:t>
            </a:r>
            <a:r>
              <a:rPr lang="en-MY" sz="2800" dirty="0" err="1"/>
              <a:t>analisis</a:t>
            </a:r>
            <a:r>
              <a:rPr lang="en-MY" sz="2800" dirty="0"/>
              <a:t> </a:t>
            </a:r>
            <a:r>
              <a:rPr lang="en-MY" sz="2800" dirty="0" err="1"/>
              <a:t>kehendak</a:t>
            </a:r>
            <a:r>
              <a:rPr lang="en-MY" sz="2800" dirty="0"/>
              <a:t>, </a:t>
            </a:r>
            <a:r>
              <a:rPr lang="en-MY" sz="2800" dirty="0" err="1"/>
              <a:t>analisis</a:t>
            </a:r>
            <a:r>
              <a:rPr lang="en-MY" sz="2800" dirty="0"/>
              <a:t> </a:t>
            </a:r>
            <a:r>
              <a:rPr lang="en-MY" sz="2800" dirty="0" err="1"/>
              <a:t>kerja</a:t>
            </a:r>
            <a:r>
              <a:rPr lang="en-MY" sz="2800" dirty="0"/>
              <a:t>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/>
              <a:t>analisis</a:t>
            </a:r>
            <a:r>
              <a:rPr lang="en-MY" sz="2800" dirty="0"/>
              <a:t> </a:t>
            </a:r>
            <a:r>
              <a:rPr lang="en-MY" sz="2800" dirty="0" err="1" smtClean="0"/>
              <a:t>tugasan</a:t>
            </a:r>
            <a:r>
              <a:rPr lang="en-MY" sz="2800" dirty="0" smtClean="0"/>
              <a:t>.</a:t>
            </a:r>
            <a:endParaRPr lang="en-MY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09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238"/>
            <a:ext cx="7315200" cy="792162"/>
          </a:xfrm>
        </p:spPr>
        <p:txBody>
          <a:bodyPr>
            <a:normAutofit/>
          </a:bodyPr>
          <a:lstStyle/>
          <a:p>
            <a:r>
              <a:rPr lang="en-MY" sz="3200" dirty="0" smtClean="0"/>
              <a:t>Model ADDIE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013662"/>
          </a:xfrm>
        </p:spPr>
        <p:txBody>
          <a:bodyPr/>
          <a:lstStyle/>
          <a:p>
            <a:pPr marL="0" indent="0">
              <a:buNone/>
            </a:pPr>
            <a:r>
              <a:rPr lang="en-MY" sz="2800" dirty="0" smtClean="0"/>
              <a:t>2. </a:t>
            </a:r>
            <a:r>
              <a:rPr lang="en-MY" sz="2800" b="1" dirty="0" err="1" smtClean="0"/>
              <a:t>Reka</a:t>
            </a:r>
            <a:r>
              <a:rPr lang="en-MY" sz="2800" b="1" dirty="0" err="1"/>
              <a:t>b</a:t>
            </a:r>
            <a:r>
              <a:rPr lang="en-MY" sz="2800" b="1" dirty="0" err="1" smtClean="0"/>
              <a:t>entuk</a:t>
            </a:r>
            <a:r>
              <a:rPr lang="en-MY" sz="2800" b="1" dirty="0" smtClean="0"/>
              <a:t> </a:t>
            </a:r>
            <a:r>
              <a:rPr lang="en-MY" sz="2800" b="1" dirty="0"/>
              <a:t>( Design ) </a:t>
            </a:r>
            <a:endParaRPr lang="en-MY" sz="28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Menggariskan</a:t>
            </a:r>
            <a:r>
              <a:rPr lang="en-MY" sz="2800" dirty="0" smtClean="0"/>
              <a:t> </a:t>
            </a:r>
            <a:r>
              <a:rPr lang="en-MY" sz="2800" dirty="0" err="1"/>
              <a:t>cara</a:t>
            </a:r>
            <a:r>
              <a:rPr lang="en-MY" sz="2800" dirty="0"/>
              <a:t> </a:t>
            </a:r>
            <a:r>
              <a:rPr lang="en-MY" sz="2800" dirty="0" err="1" smtClean="0"/>
              <a:t>untuk</a:t>
            </a:r>
            <a:r>
              <a:rPr lang="en-MY" sz="2800" dirty="0" smtClean="0"/>
              <a:t> </a:t>
            </a:r>
            <a:r>
              <a:rPr lang="en-MY" sz="2800" dirty="0" err="1"/>
              <a:t>mencapai</a:t>
            </a:r>
            <a:r>
              <a:rPr lang="en-MY" sz="2800" dirty="0"/>
              <a:t> </a:t>
            </a:r>
            <a:r>
              <a:rPr lang="en-MY" sz="2800" dirty="0" err="1"/>
              <a:t>matlamat</a:t>
            </a:r>
            <a:r>
              <a:rPr lang="en-MY" sz="2800" dirty="0"/>
              <a:t> </a:t>
            </a:r>
            <a:r>
              <a:rPr lang="en-MY" sz="2800" dirty="0" err="1" smtClean="0"/>
              <a:t>pengajaran</a:t>
            </a:r>
            <a:r>
              <a:rPr lang="en-MY" sz="2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smtClean="0"/>
              <a:t>Antara </a:t>
            </a:r>
            <a:r>
              <a:rPr lang="en-MY" sz="2800" dirty="0" err="1"/>
              <a:t>elemen</a:t>
            </a:r>
            <a:r>
              <a:rPr lang="en-MY" sz="2800" dirty="0"/>
              <a:t> di </a:t>
            </a:r>
            <a:r>
              <a:rPr lang="en-MY" sz="2800" dirty="0" err="1"/>
              <a:t>dalam</a:t>
            </a:r>
            <a:r>
              <a:rPr lang="en-MY" sz="2800" dirty="0"/>
              <a:t> </a:t>
            </a:r>
            <a:r>
              <a:rPr lang="en-MY" sz="2800" dirty="0" err="1"/>
              <a:t>fasa</a:t>
            </a:r>
            <a:r>
              <a:rPr lang="en-MY" sz="2800" dirty="0"/>
              <a:t> </a:t>
            </a:r>
            <a:r>
              <a:rPr lang="en-MY" sz="2800" dirty="0" err="1"/>
              <a:t>rekabentuk</a:t>
            </a:r>
            <a:r>
              <a:rPr lang="en-MY" sz="2800" dirty="0"/>
              <a:t> </a:t>
            </a:r>
            <a:r>
              <a:rPr lang="en-MY" sz="2800" dirty="0" err="1"/>
              <a:t>termasuklah</a:t>
            </a:r>
            <a:r>
              <a:rPr lang="en-MY" sz="2800" dirty="0"/>
              <a:t> </a:t>
            </a:r>
            <a:r>
              <a:rPr lang="en-MY" sz="2800" dirty="0" err="1"/>
              <a:t>menulis</a:t>
            </a:r>
            <a:r>
              <a:rPr lang="en-MY" sz="2800" dirty="0"/>
              <a:t> </a:t>
            </a:r>
            <a:r>
              <a:rPr lang="en-MY" sz="2800" dirty="0" err="1"/>
              <a:t>siapa</a:t>
            </a:r>
            <a:r>
              <a:rPr lang="en-MY" sz="2800" dirty="0"/>
              <a:t> yang </a:t>
            </a:r>
            <a:r>
              <a:rPr lang="en-MY" sz="2800" dirty="0" err="1"/>
              <a:t>hendak</a:t>
            </a:r>
            <a:r>
              <a:rPr lang="en-MY" sz="2800" dirty="0"/>
              <a:t> </a:t>
            </a:r>
            <a:r>
              <a:rPr lang="en-MY" sz="2800" dirty="0" err="1"/>
              <a:t>disasarkan</a:t>
            </a:r>
            <a:r>
              <a:rPr lang="en-MY" sz="2800" dirty="0"/>
              <a:t>, </a:t>
            </a:r>
            <a:r>
              <a:rPr lang="en-MY" sz="2800" dirty="0" err="1"/>
              <a:t>menjalani</a:t>
            </a:r>
            <a:r>
              <a:rPr lang="en-MY" sz="2800" dirty="0"/>
              <a:t> </a:t>
            </a:r>
            <a:r>
              <a:rPr lang="en-MY" sz="2800" dirty="0" err="1"/>
              <a:t>analisis</a:t>
            </a:r>
            <a:r>
              <a:rPr lang="en-MY" sz="2800" dirty="0"/>
              <a:t> </a:t>
            </a:r>
            <a:r>
              <a:rPr lang="en-MY" sz="2800" dirty="0" err="1"/>
              <a:t>pembelajaran</a:t>
            </a:r>
            <a:r>
              <a:rPr lang="en-MY" sz="2800" dirty="0"/>
              <a:t>, </a:t>
            </a:r>
            <a:r>
              <a:rPr lang="en-MY" sz="2800" dirty="0" err="1"/>
              <a:t>menulis</a:t>
            </a:r>
            <a:r>
              <a:rPr lang="en-MY" sz="2800" dirty="0"/>
              <a:t> </a:t>
            </a:r>
            <a:r>
              <a:rPr lang="en-MY" sz="2800" dirty="0" err="1"/>
              <a:t>objektif</a:t>
            </a:r>
            <a:r>
              <a:rPr lang="en-MY" sz="2800" dirty="0"/>
              <a:t> </a:t>
            </a:r>
            <a:r>
              <a:rPr lang="en-MY" sz="2800" dirty="0" err="1"/>
              <a:t>dan</a:t>
            </a:r>
            <a:r>
              <a:rPr lang="en-MY" sz="2800" dirty="0"/>
              <a:t> item </a:t>
            </a:r>
            <a:r>
              <a:rPr lang="en-MY" sz="2800" dirty="0" err="1"/>
              <a:t>ujian</a:t>
            </a:r>
            <a:r>
              <a:rPr lang="en-MY" sz="2800" dirty="0"/>
              <a:t>, </a:t>
            </a:r>
            <a:r>
              <a:rPr lang="en-MY" sz="2800" dirty="0" err="1"/>
              <a:t>memilih</a:t>
            </a:r>
            <a:r>
              <a:rPr lang="en-MY" sz="2800" dirty="0"/>
              <a:t> </a:t>
            </a:r>
            <a:r>
              <a:rPr lang="en-MY" sz="2800" dirty="0" err="1"/>
              <a:t>sistem</a:t>
            </a:r>
            <a:r>
              <a:rPr lang="en-MY" sz="2800" dirty="0"/>
              <a:t> </a:t>
            </a:r>
            <a:r>
              <a:rPr lang="en-MY" sz="2800" dirty="0" err="1"/>
              <a:t>penyampaian</a:t>
            </a:r>
            <a:r>
              <a:rPr lang="en-MY" sz="2800" dirty="0"/>
              <a:t>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/>
              <a:t>menyusunatur</a:t>
            </a:r>
            <a:r>
              <a:rPr lang="en-MY" sz="2800" dirty="0"/>
              <a:t> </a:t>
            </a:r>
            <a:r>
              <a:rPr lang="en-MY" sz="2800" dirty="0" err="1"/>
              <a:t>pengajaran</a:t>
            </a:r>
            <a:r>
              <a:rPr lang="en-MY" sz="2800" dirty="0"/>
              <a:t>. </a:t>
            </a:r>
            <a:endParaRPr lang="en-MY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smtClean="0"/>
              <a:t>Output </a:t>
            </a:r>
            <a:r>
              <a:rPr lang="en-MY" sz="2800" dirty="0" err="1"/>
              <a:t>dalam</a:t>
            </a:r>
            <a:r>
              <a:rPr lang="en-MY" sz="2800" dirty="0"/>
              <a:t> </a:t>
            </a:r>
            <a:r>
              <a:rPr lang="en-MY" sz="2800" dirty="0" err="1"/>
              <a:t>fasa</a:t>
            </a:r>
            <a:r>
              <a:rPr lang="en-MY" sz="2800" dirty="0"/>
              <a:t> </a:t>
            </a:r>
            <a:r>
              <a:rPr lang="en-MY" sz="2800" dirty="0" err="1"/>
              <a:t>rekabentuk</a:t>
            </a:r>
            <a:r>
              <a:rPr lang="en-MY" sz="2800" dirty="0"/>
              <a:t> </a:t>
            </a:r>
            <a:r>
              <a:rPr lang="en-MY" sz="2800" dirty="0" err="1"/>
              <a:t>akan</a:t>
            </a:r>
            <a:r>
              <a:rPr lang="en-MY" sz="2800" dirty="0"/>
              <a:t> </a:t>
            </a:r>
            <a:r>
              <a:rPr lang="en-MY" sz="2800" dirty="0" err="1"/>
              <a:t>menjadi</a:t>
            </a:r>
            <a:r>
              <a:rPr lang="en-MY" sz="2800" dirty="0"/>
              <a:t> input </a:t>
            </a:r>
            <a:r>
              <a:rPr lang="en-MY" sz="2800" dirty="0" err="1"/>
              <a:t>kepada</a:t>
            </a:r>
            <a:r>
              <a:rPr lang="en-MY" sz="2800" dirty="0"/>
              <a:t> </a:t>
            </a:r>
            <a:r>
              <a:rPr lang="en-MY" sz="2800" dirty="0" err="1"/>
              <a:t>fasa</a:t>
            </a:r>
            <a:r>
              <a:rPr lang="en-MY" sz="2800" dirty="0"/>
              <a:t> </a:t>
            </a:r>
            <a:r>
              <a:rPr lang="en-MY" sz="2800" dirty="0" err="1"/>
              <a:t>pembangunan</a:t>
            </a:r>
            <a:r>
              <a:rPr lang="en-MY" sz="2800" dirty="0"/>
              <a:t>. </a:t>
            </a:r>
            <a:endParaRPr lang="en-MY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69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238"/>
            <a:ext cx="7315200" cy="792162"/>
          </a:xfrm>
        </p:spPr>
        <p:txBody>
          <a:bodyPr>
            <a:normAutofit/>
          </a:bodyPr>
          <a:lstStyle/>
          <a:p>
            <a:r>
              <a:rPr lang="en-MY" sz="3200" dirty="0" smtClean="0"/>
              <a:t>Model ADDIE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013662"/>
          </a:xfrm>
        </p:spPr>
        <p:txBody>
          <a:bodyPr/>
          <a:lstStyle/>
          <a:p>
            <a:pPr marL="0" indent="0">
              <a:buNone/>
            </a:pPr>
            <a:r>
              <a:rPr lang="en-MY" sz="2800" b="1" dirty="0" smtClean="0"/>
              <a:t>3. Pembangunan (Development)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Dibina</a:t>
            </a:r>
            <a:r>
              <a:rPr lang="en-MY" sz="2800" dirty="0" smtClean="0"/>
              <a:t> </a:t>
            </a:r>
            <a:r>
              <a:rPr lang="en-MY" sz="2800" dirty="0" err="1"/>
              <a:t>berdasarkan</a:t>
            </a:r>
            <a:r>
              <a:rPr lang="en-MY" sz="2800" dirty="0"/>
              <a:t> </a:t>
            </a:r>
            <a:r>
              <a:rPr lang="en-MY" sz="2800" dirty="0" err="1"/>
              <a:t>fasa</a:t>
            </a:r>
            <a:r>
              <a:rPr lang="en-MY" sz="2800" dirty="0"/>
              <a:t> </a:t>
            </a:r>
            <a:r>
              <a:rPr lang="en-MY" sz="2800" dirty="0" err="1"/>
              <a:t>analisis</a:t>
            </a:r>
            <a:r>
              <a:rPr lang="en-MY" sz="2800" dirty="0"/>
              <a:t>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 smtClean="0"/>
              <a:t>rekabentuk</a:t>
            </a:r>
            <a:r>
              <a:rPr lang="en-MY" sz="2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Tujuan</a:t>
            </a:r>
            <a:r>
              <a:rPr lang="en-MY" sz="2800" dirty="0" smtClean="0"/>
              <a:t> </a:t>
            </a:r>
            <a:r>
              <a:rPr lang="en-MY" sz="2800" dirty="0" err="1"/>
              <a:t>fasa</a:t>
            </a:r>
            <a:r>
              <a:rPr lang="en-MY" sz="2800" dirty="0"/>
              <a:t> </a:t>
            </a:r>
            <a:r>
              <a:rPr lang="en-MY" sz="2800" dirty="0" err="1"/>
              <a:t>ini</a:t>
            </a:r>
            <a:r>
              <a:rPr lang="en-MY" sz="2800" dirty="0"/>
              <a:t> </a:t>
            </a:r>
            <a:r>
              <a:rPr lang="en-MY" sz="2800" dirty="0" err="1"/>
              <a:t>ialah</a:t>
            </a:r>
            <a:r>
              <a:rPr lang="en-MY" sz="2800" dirty="0"/>
              <a:t> </a:t>
            </a:r>
            <a:r>
              <a:rPr lang="en-MY" sz="2800" dirty="0" err="1"/>
              <a:t>untuk</a:t>
            </a:r>
            <a:r>
              <a:rPr lang="en-MY" sz="2800" dirty="0"/>
              <a:t> </a:t>
            </a:r>
            <a:r>
              <a:rPr lang="en-MY" sz="2800" dirty="0" err="1"/>
              <a:t>menghasilkan</a:t>
            </a:r>
            <a:r>
              <a:rPr lang="en-MY" sz="2800" dirty="0"/>
              <a:t> </a:t>
            </a:r>
            <a:r>
              <a:rPr lang="en-MY" sz="2800" dirty="0" err="1" smtClean="0"/>
              <a:t>bahan</a:t>
            </a:r>
            <a:r>
              <a:rPr lang="en-MY" sz="2800" dirty="0" smtClean="0"/>
              <a:t> </a:t>
            </a:r>
            <a:r>
              <a:rPr lang="en-MY" sz="2800" dirty="0" err="1" smtClean="0"/>
              <a:t>pembelajaran</a:t>
            </a:r>
            <a:r>
              <a:rPr lang="en-MY" sz="2800" dirty="0" smtClean="0"/>
              <a:t>.</a:t>
            </a:r>
            <a:endParaRPr lang="en-MY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Semasa</a:t>
            </a:r>
            <a:r>
              <a:rPr lang="en-MY" sz="2800" dirty="0" smtClean="0"/>
              <a:t> </a:t>
            </a:r>
            <a:r>
              <a:rPr lang="en-MY" sz="2800" dirty="0" err="1"/>
              <a:t>fasa</a:t>
            </a:r>
            <a:r>
              <a:rPr lang="en-MY" sz="2800" dirty="0"/>
              <a:t> </a:t>
            </a:r>
            <a:r>
              <a:rPr lang="en-MY" sz="2800" dirty="0" err="1"/>
              <a:t>ini</a:t>
            </a:r>
            <a:r>
              <a:rPr lang="en-MY" sz="2800" dirty="0"/>
              <a:t> </a:t>
            </a:r>
            <a:r>
              <a:rPr lang="en-MY" sz="2800" dirty="0" err="1" smtClean="0"/>
              <a:t>dibangunkan</a:t>
            </a:r>
            <a:r>
              <a:rPr lang="en-MY" sz="2800" dirty="0" smtClean="0"/>
              <a:t> </a:t>
            </a:r>
            <a:r>
              <a:rPr lang="en-MY" sz="2800" dirty="0" err="1"/>
              <a:t>langkah</a:t>
            </a:r>
            <a:r>
              <a:rPr lang="en-MY" sz="2800" dirty="0"/>
              <a:t> </a:t>
            </a:r>
            <a:r>
              <a:rPr lang="en-MY" sz="2800" dirty="0" err="1"/>
              <a:t>pengajaran</a:t>
            </a:r>
            <a:r>
              <a:rPr lang="en-MY" sz="2800" dirty="0"/>
              <a:t>, </a:t>
            </a:r>
            <a:r>
              <a:rPr lang="en-MY" sz="2800" dirty="0" err="1" smtClean="0"/>
              <a:t>bahan</a:t>
            </a:r>
            <a:r>
              <a:rPr lang="en-MY" sz="2800" dirty="0" smtClean="0"/>
              <a:t> media/</a:t>
            </a:r>
            <a:r>
              <a:rPr lang="en-MY" sz="2800" dirty="0" err="1" smtClean="0"/>
              <a:t>perisian</a:t>
            </a:r>
            <a:r>
              <a:rPr lang="en-MY" sz="2800" dirty="0" smtClean="0"/>
              <a:t> yang </a:t>
            </a:r>
            <a:r>
              <a:rPr lang="en-MY" sz="2800" dirty="0" err="1"/>
              <a:t>bakal</a:t>
            </a:r>
            <a:r>
              <a:rPr lang="en-MY" sz="2800" dirty="0"/>
              <a:t> </a:t>
            </a:r>
            <a:r>
              <a:rPr lang="en-MY" sz="2800" dirty="0" err="1" smtClean="0"/>
              <a:t>digunakan</a:t>
            </a:r>
            <a:r>
              <a:rPr lang="en-MY" sz="2800" dirty="0" smtClean="0"/>
              <a:t> </a:t>
            </a:r>
            <a:r>
              <a:rPr lang="en-MY" sz="2800" dirty="0" err="1"/>
              <a:t>dalam</a:t>
            </a:r>
            <a:r>
              <a:rPr lang="en-MY" sz="2800" dirty="0"/>
              <a:t> </a:t>
            </a:r>
            <a:r>
              <a:rPr lang="en-MY" sz="2800" dirty="0" err="1"/>
              <a:t>pengajaran</a:t>
            </a:r>
            <a:r>
              <a:rPr lang="en-MY" sz="2800" dirty="0"/>
              <a:t> </a:t>
            </a:r>
            <a:r>
              <a:rPr lang="en-MY" sz="2800" dirty="0" err="1" smtClean="0"/>
              <a:t>serta</a:t>
            </a:r>
            <a:r>
              <a:rPr lang="en-MY" sz="2800" dirty="0" smtClean="0"/>
              <a:t> </a:t>
            </a:r>
            <a:r>
              <a:rPr lang="en-MY" sz="2800" dirty="0" err="1" smtClean="0"/>
              <a:t>dokumen</a:t>
            </a:r>
            <a:r>
              <a:rPr lang="en-MY" sz="2800" dirty="0" smtClean="0"/>
              <a:t> </a:t>
            </a:r>
            <a:r>
              <a:rPr lang="en-MY" sz="2800" dirty="0"/>
              <a:t>lain yang </a:t>
            </a:r>
            <a:r>
              <a:rPr lang="en-MY" sz="2800" dirty="0" err="1" smtClean="0"/>
              <a:t>diperlukan</a:t>
            </a:r>
            <a:r>
              <a:rPr lang="en-MY" sz="2800" dirty="0" smtClean="0"/>
              <a:t>.</a:t>
            </a:r>
            <a:endParaRPr lang="en-MY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28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238"/>
            <a:ext cx="7315200" cy="792162"/>
          </a:xfrm>
        </p:spPr>
        <p:txBody>
          <a:bodyPr>
            <a:normAutofit/>
          </a:bodyPr>
          <a:lstStyle/>
          <a:p>
            <a:r>
              <a:rPr lang="en-MY" sz="3200" dirty="0" smtClean="0"/>
              <a:t>Model ADDIE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013662"/>
          </a:xfrm>
        </p:spPr>
        <p:txBody>
          <a:bodyPr/>
          <a:lstStyle/>
          <a:p>
            <a:pPr marL="0" indent="0">
              <a:buNone/>
            </a:pPr>
            <a:r>
              <a:rPr lang="en-MY" sz="2800" b="1" dirty="0" smtClean="0"/>
              <a:t>4. </a:t>
            </a:r>
            <a:r>
              <a:rPr lang="en-MY" sz="2800" b="1" dirty="0" err="1" smtClean="0"/>
              <a:t>Pelaksanaan</a:t>
            </a:r>
            <a:r>
              <a:rPr lang="en-MY" sz="2800" b="1" dirty="0" smtClean="0"/>
              <a:t> </a:t>
            </a:r>
            <a:r>
              <a:rPr lang="en-MY" sz="2800" b="1" dirty="0"/>
              <a:t>(</a:t>
            </a:r>
            <a:r>
              <a:rPr lang="en-MY" sz="2800" b="1" dirty="0" smtClean="0"/>
              <a:t>Implementation)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800" i="1" dirty="0" err="1" smtClean="0"/>
              <a:t>Implemention</a:t>
            </a:r>
            <a:r>
              <a:rPr lang="en-MY" sz="2800" dirty="0" smtClean="0"/>
              <a:t> </a:t>
            </a:r>
            <a:r>
              <a:rPr lang="en-MY" sz="2800" dirty="0" err="1"/>
              <a:t>atau</a:t>
            </a:r>
            <a:r>
              <a:rPr lang="en-MY" sz="2800" dirty="0"/>
              <a:t> </a:t>
            </a:r>
            <a:r>
              <a:rPr lang="en-MY" sz="2800" dirty="0" err="1"/>
              <a:t>pelaksanaan</a:t>
            </a:r>
            <a:r>
              <a:rPr lang="en-MY" sz="2800" dirty="0"/>
              <a:t> </a:t>
            </a:r>
            <a:r>
              <a:rPr lang="en-MY" sz="2800" dirty="0" err="1"/>
              <a:t>berperanan</a:t>
            </a:r>
            <a:r>
              <a:rPr lang="en-MY" sz="2800" dirty="0"/>
              <a:t> </a:t>
            </a:r>
            <a:r>
              <a:rPr lang="en-MY" sz="2800" dirty="0" err="1"/>
              <a:t>untuk</a:t>
            </a:r>
            <a:r>
              <a:rPr lang="en-MY" sz="2800" dirty="0"/>
              <a:t> </a:t>
            </a:r>
            <a:r>
              <a:rPr lang="en-MY" sz="2800" dirty="0" err="1"/>
              <a:t>membuat</a:t>
            </a:r>
            <a:r>
              <a:rPr lang="en-MY" sz="2800" dirty="0"/>
              <a:t> </a:t>
            </a:r>
            <a:r>
              <a:rPr lang="en-MY" sz="2800" dirty="0" err="1"/>
              <a:t>ujian</a:t>
            </a:r>
            <a:r>
              <a:rPr lang="en-MY" sz="2800" dirty="0"/>
              <a:t> </a:t>
            </a:r>
            <a:r>
              <a:rPr lang="en-MY" sz="2800" dirty="0" err="1"/>
              <a:t>rintis</a:t>
            </a:r>
            <a:r>
              <a:rPr lang="en-MY" sz="2800" dirty="0"/>
              <a:t> </a:t>
            </a:r>
            <a:r>
              <a:rPr lang="en-MY" sz="2800" dirty="0" err="1"/>
              <a:t>terhadap</a:t>
            </a:r>
            <a:r>
              <a:rPr lang="en-MY" sz="2800" dirty="0"/>
              <a:t> </a:t>
            </a:r>
            <a:r>
              <a:rPr lang="en-MY" sz="2800" dirty="0" err="1" smtClean="0"/>
              <a:t>bahan</a:t>
            </a:r>
            <a:r>
              <a:rPr lang="en-MY" sz="2800" dirty="0" smtClean="0"/>
              <a:t>/</a:t>
            </a:r>
            <a:r>
              <a:rPr lang="en-MY" sz="2800" dirty="0" err="1" smtClean="0"/>
              <a:t>perisian</a:t>
            </a:r>
            <a:r>
              <a:rPr lang="en-MY" sz="2800" dirty="0" smtClean="0"/>
              <a:t> </a:t>
            </a:r>
            <a:r>
              <a:rPr lang="en-MY" sz="2800" dirty="0" err="1"/>
              <a:t>kursus</a:t>
            </a:r>
            <a:r>
              <a:rPr lang="en-MY" sz="2800" dirty="0"/>
              <a:t> yang </a:t>
            </a:r>
            <a:r>
              <a:rPr lang="en-MY" sz="2800" dirty="0" err="1"/>
              <a:t>telah</a:t>
            </a:r>
            <a:r>
              <a:rPr lang="en-MY" sz="2800" dirty="0"/>
              <a:t> </a:t>
            </a:r>
            <a:r>
              <a:rPr lang="en-MY" sz="2800" dirty="0" err="1"/>
              <a:t>dihasilkan</a:t>
            </a:r>
            <a:r>
              <a:rPr lang="en-MY" sz="2800" dirty="0"/>
              <a:t>. </a:t>
            </a:r>
            <a:endParaRPr lang="en-MY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Misalnya</a:t>
            </a:r>
            <a:r>
              <a:rPr lang="en-MY" sz="2800" dirty="0" smtClean="0"/>
              <a:t> </a:t>
            </a:r>
            <a:r>
              <a:rPr lang="en-MY" sz="2800" dirty="0" err="1"/>
              <a:t>beberapa</a:t>
            </a:r>
            <a:r>
              <a:rPr lang="en-MY" sz="2800" dirty="0"/>
              <a:t> </a:t>
            </a:r>
            <a:r>
              <a:rPr lang="en-MY" sz="2800" dirty="0" err="1"/>
              <a:t>sampel</a:t>
            </a:r>
            <a:r>
              <a:rPr lang="en-MY" sz="2800" dirty="0"/>
              <a:t> </a:t>
            </a:r>
            <a:r>
              <a:rPr lang="en-MY" sz="2800" dirty="0" err="1"/>
              <a:t>atau</a:t>
            </a:r>
            <a:r>
              <a:rPr lang="en-MY" sz="2800" dirty="0"/>
              <a:t> murid </a:t>
            </a:r>
            <a:r>
              <a:rPr lang="en-MY" sz="2800" dirty="0" err="1"/>
              <a:t>telah</a:t>
            </a:r>
            <a:r>
              <a:rPr lang="en-MY" sz="2800" dirty="0"/>
              <a:t> </a:t>
            </a:r>
            <a:r>
              <a:rPr lang="en-MY" sz="2800" dirty="0" err="1"/>
              <a:t>dipilih</a:t>
            </a:r>
            <a:r>
              <a:rPr lang="en-MY" sz="2800" dirty="0"/>
              <a:t> </a:t>
            </a:r>
            <a:r>
              <a:rPr lang="en-MY" sz="2800" dirty="0" err="1"/>
              <a:t>bagi</a:t>
            </a:r>
            <a:r>
              <a:rPr lang="en-MY" sz="2800" dirty="0"/>
              <a:t> </a:t>
            </a:r>
            <a:r>
              <a:rPr lang="en-MY" sz="2800" dirty="0" err="1"/>
              <a:t>menggunakan</a:t>
            </a:r>
            <a:r>
              <a:rPr lang="en-MY" sz="2800" dirty="0"/>
              <a:t> </a:t>
            </a:r>
            <a:r>
              <a:rPr lang="en-MY" sz="2800" dirty="0" err="1"/>
              <a:t>perisian</a:t>
            </a:r>
            <a:r>
              <a:rPr lang="en-MY" sz="2800" dirty="0"/>
              <a:t> </a:t>
            </a:r>
            <a:r>
              <a:rPr lang="en-MY" sz="2800" dirty="0" err="1"/>
              <a:t>kursus</a:t>
            </a:r>
            <a:r>
              <a:rPr lang="en-MY" sz="2800" dirty="0"/>
              <a:t> </a:t>
            </a:r>
            <a:r>
              <a:rPr lang="en-MY" sz="2800" dirty="0" err="1" smtClean="0"/>
              <a:t>tersebut</a:t>
            </a:r>
            <a:r>
              <a:rPr lang="en-MY" sz="2800" dirty="0"/>
              <a:t> </a:t>
            </a:r>
            <a:r>
              <a:rPr lang="en-MY" sz="2800" dirty="0" smtClean="0"/>
              <a:t>(</a:t>
            </a:r>
            <a:r>
              <a:rPr lang="en-MY" sz="2800" dirty="0" err="1" smtClean="0"/>
              <a:t>ujian</a:t>
            </a:r>
            <a:r>
              <a:rPr lang="en-MY" sz="2800" dirty="0" smtClean="0"/>
              <a:t> pilot)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Seterusnya</a:t>
            </a:r>
            <a:r>
              <a:rPr lang="en-MY" sz="2800" dirty="0" smtClean="0"/>
              <a:t> </a:t>
            </a:r>
            <a:r>
              <a:rPr lang="en-MY" sz="2800" dirty="0" err="1" smtClean="0"/>
              <a:t>digunakan</a:t>
            </a:r>
            <a:r>
              <a:rPr lang="en-MY" sz="2800" dirty="0" smtClean="0"/>
              <a:t> </a:t>
            </a:r>
            <a:r>
              <a:rPr lang="en-MY" sz="2800" dirty="0" err="1" smtClean="0"/>
              <a:t>untuk</a:t>
            </a:r>
            <a:r>
              <a:rPr lang="en-MY" sz="2800" dirty="0" smtClean="0"/>
              <a:t> </a:t>
            </a:r>
            <a:r>
              <a:rPr lang="en-MY" sz="2800" dirty="0" err="1" smtClean="0"/>
              <a:t>kumpulan</a:t>
            </a:r>
            <a:r>
              <a:rPr lang="en-MY" sz="2800" dirty="0" smtClean="0"/>
              <a:t> yang </a:t>
            </a:r>
            <a:r>
              <a:rPr lang="en-MY" sz="2800" dirty="0" err="1" smtClean="0"/>
              <a:t>ramai</a:t>
            </a:r>
            <a:r>
              <a:rPr lang="en-MY" sz="2800" dirty="0"/>
              <a:t> </a:t>
            </a:r>
            <a:r>
              <a:rPr lang="en-MY" sz="2800" dirty="0" err="1" smtClean="0"/>
              <a:t>berdasarkan</a:t>
            </a:r>
            <a:r>
              <a:rPr lang="en-MY" sz="2800" dirty="0" smtClean="0"/>
              <a:t> </a:t>
            </a:r>
            <a:r>
              <a:rPr lang="en-MY" sz="2800" dirty="0" err="1" smtClean="0"/>
              <a:t>panduan</a:t>
            </a:r>
            <a:r>
              <a:rPr lang="en-MY" sz="2800" dirty="0" smtClean="0"/>
              <a:t> </a:t>
            </a:r>
            <a:r>
              <a:rPr lang="en-MY" sz="2800" dirty="0" err="1" smtClean="0"/>
              <a:t>penggunaan</a:t>
            </a:r>
            <a:r>
              <a:rPr lang="en-MY" sz="2800" dirty="0" smtClean="0"/>
              <a:t> yang </a:t>
            </a:r>
            <a:r>
              <a:rPr lang="en-MY" sz="2800" dirty="0" err="1" smtClean="0"/>
              <a:t>disediakan</a:t>
            </a:r>
            <a:r>
              <a:rPr lang="en-MY" sz="2800" dirty="0" smtClean="0"/>
              <a:t>.</a:t>
            </a:r>
            <a:endParaRPr lang="en-MY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43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238"/>
            <a:ext cx="7315200" cy="792162"/>
          </a:xfrm>
        </p:spPr>
        <p:txBody>
          <a:bodyPr>
            <a:normAutofit/>
          </a:bodyPr>
          <a:lstStyle/>
          <a:p>
            <a:r>
              <a:rPr lang="en-MY" sz="3200" dirty="0" smtClean="0"/>
              <a:t>Model ADDIE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013662"/>
          </a:xfrm>
        </p:spPr>
        <p:txBody>
          <a:bodyPr/>
          <a:lstStyle/>
          <a:p>
            <a:pPr marL="0" indent="0">
              <a:buNone/>
            </a:pPr>
            <a:r>
              <a:rPr lang="en-MY" sz="2800" b="1" dirty="0" smtClean="0"/>
              <a:t>5. </a:t>
            </a:r>
            <a:r>
              <a:rPr lang="en-MY" sz="2800" b="1" dirty="0" err="1" smtClean="0"/>
              <a:t>Penilaian</a:t>
            </a:r>
            <a:r>
              <a:rPr lang="en-MY" sz="2800" b="1" dirty="0" smtClean="0"/>
              <a:t> </a:t>
            </a:r>
            <a:r>
              <a:rPr lang="en-MY" sz="2800" b="1" dirty="0"/>
              <a:t>(Evaluation) </a:t>
            </a:r>
            <a:endParaRPr lang="en-MY" sz="28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Terdapat</a:t>
            </a:r>
            <a:r>
              <a:rPr lang="en-MY" sz="2800" dirty="0" smtClean="0"/>
              <a:t> </a:t>
            </a:r>
            <a:r>
              <a:rPr lang="en-MY" sz="2800" dirty="0" err="1" smtClean="0"/>
              <a:t>dua</a:t>
            </a:r>
            <a:r>
              <a:rPr lang="en-MY" sz="2800" dirty="0" smtClean="0"/>
              <a:t> </a:t>
            </a:r>
            <a:r>
              <a:rPr lang="en-MY" sz="2800" dirty="0" err="1"/>
              <a:t>jenis</a:t>
            </a:r>
            <a:r>
              <a:rPr lang="en-MY" sz="2800" dirty="0"/>
              <a:t> </a:t>
            </a:r>
            <a:r>
              <a:rPr lang="en-MY" sz="2800" dirty="0" err="1"/>
              <a:t>penilaian</a:t>
            </a:r>
            <a:r>
              <a:rPr lang="en-MY" sz="2800" dirty="0"/>
              <a:t> </a:t>
            </a:r>
            <a:r>
              <a:rPr lang="en-MY" sz="2800" dirty="0" err="1"/>
              <a:t>utama</a:t>
            </a:r>
            <a:r>
              <a:rPr lang="en-MY" sz="2800" dirty="0"/>
              <a:t> </a:t>
            </a:r>
            <a:r>
              <a:rPr lang="en-MY" sz="2800" dirty="0" err="1"/>
              <a:t>iaitu</a:t>
            </a:r>
            <a:r>
              <a:rPr lang="en-MY" sz="2800" dirty="0"/>
              <a:t> </a:t>
            </a:r>
            <a:r>
              <a:rPr lang="en-MY" sz="2800" dirty="0" err="1"/>
              <a:t>penilaian</a:t>
            </a:r>
            <a:r>
              <a:rPr lang="en-MY" sz="2800" dirty="0"/>
              <a:t> </a:t>
            </a:r>
            <a:r>
              <a:rPr lang="en-MY" sz="2800" dirty="0" err="1"/>
              <a:t>formatif</a:t>
            </a:r>
            <a:r>
              <a:rPr lang="en-MY" sz="2800" dirty="0"/>
              <a:t>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/>
              <a:t>penilaian</a:t>
            </a:r>
            <a:r>
              <a:rPr lang="en-MY" sz="2800" dirty="0"/>
              <a:t> </a:t>
            </a:r>
            <a:r>
              <a:rPr lang="en-MY" sz="2800" dirty="0" err="1" smtClean="0"/>
              <a:t>sumatif</a:t>
            </a:r>
            <a:r>
              <a:rPr lang="en-MY" sz="2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Penilaian</a:t>
            </a:r>
            <a:r>
              <a:rPr lang="en-MY" sz="2800" dirty="0" smtClean="0"/>
              <a:t> </a:t>
            </a:r>
            <a:r>
              <a:rPr lang="en-MY" sz="2800" dirty="0" err="1"/>
              <a:t>formatif</a:t>
            </a:r>
            <a:r>
              <a:rPr lang="en-MY" sz="2800" dirty="0"/>
              <a:t> </a:t>
            </a:r>
            <a:r>
              <a:rPr lang="en-MY" sz="2800" dirty="0" err="1" smtClean="0"/>
              <a:t>dilakukan</a:t>
            </a:r>
            <a:r>
              <a:rPr lang="en-MY" sz="2800" dirty="0" smtClean="0"/>
              <a:t> </a:t>
            </a:r>
            <a:r>
              <a:rPr lang="en-MY" sz="2800" dirty="0" err="1" smtClean="0"/>
              <a:t>sepanjang</a:t>
            </a:r>
            <a:r>
              <a:rPr lang="en-MY" sz="2800" dirty="0" smtClean="0"/>
              <a:t> proses </a:t>
            </a:r>
            <a:r>
              <a:rPr lang="en-MY" sz="2800" dirty="0" err="1" smtClean="0"/>
              <a:t>pembangunan</a:t>
            </a:r>
            <a:r>
              <a:rPr lang="en-MY" sz="2800" dirty="0" smtClean="0"/>
              <a:t> </a:t>
            </a:r>
            <a:r>
              <a:rPr lang="en-MY" sz="2800" dirty="0" err="1" smtClean="0"/>
              <a:t>bahan</a:t>
            </a:r>
            <a:r>
              <a:rPr lang="en-MY" sz="2800" dirty="0" smtClean="0"/>
              <a:t> </a:t>
            </a:r>
            <a:r>
              <a:rPr lang="en-MY" sz="2800" dirty="0" err="1" smtClean="0"/>
              <a:t>bertujuan</a:t>
            </a:r>
            <a:r>
              <a:rPr lang="en-MY" sz="2800" dirty="0" smtClean="0"/>
              <a:t> </a:t>
            </a:r>
            <a:r>
              <a:rPr lang="en-MY" sz="2800" dirty="0" err="1"/>
              <a:t>untuk</a:t>
            </a:r>
            <a:r>
              <a:rPr lang="en-MY" sz="2800" dirty="0"/>
              <a:t> </a:t>
            </a:r>
            <a:r>
              <a:rPr lang="en-MY" sz="2800" dirty="0" err="1"/>
              <a:t>meningkatkan</a:t>
            </a:r>
            <a:r>
              <a:rPr lang="en-MY" sz="2800" dirty="0"/>
              <a:t> </a:t>
            </a:r>
            <a:r>
              <a:rPr lang="en-MY" sz="2800" dirty="0" err="1"/>
              <a:t>serta</a:t>
            </a:r>
            <a:r>
              <a:rPr lang="en-MY" sz="2800" dirty="0"/>
              <a:t> </a:t>
            </a:r>
            <a:r>
              <a:rPr lang="en-MY" sz="2800" dirty="0" err="1"/>
              <a:t>memperbaiki</a:t>
            </a:r>
            <a:r>
              <a:rPr lang="en-MY" sz="2800" dirty="0"/>
              <a:t> </a:t>
            </a:r>
            <a:r>
              <a:rPr lang="en-MY" sz="2800" dirty="0" err="1"/>
              <a:t>tahap</a:t>
            </a:r>
            <a:r>
              <a:rPr lang="en-MY" sz="2800" dirty="0"/>
              <a:t> </a:t>
            </a:r>
            <a:r>
              <a:rPr lang="en-MY" sz="2800" dirty="0" err="1"/>
              <a:t>keberkesanan</a:t>
            </a:r>
            <a:r>
              <a:rPr lang="en-MY" sz="2800" dirty="0"/>
              <a:t> </a:t>
            </a:r>
            <a:r>
              <a:rPr lang="en-MY" sz="2800" dirty="0" err="1"/>
              <a:t>bahan</a:t>
            </a:r>
            <a:r>
              <a:rPr lang="en-MY" sz="2800" dirty="0"/>
              <a:t> </a:t>
            </a:r>
            <a:r>
              <a:rPr lang="en-MY" sz="2800" dirty="0" smtClean="0"/>
              <a:t>yang </a:t>
            </a:r>
            <a:r>
              <a:rPr lang="en-MY" sz="2800" dirty="0" err="1" smtClean="0"/>
              <a:t>dihasilkan</a:t>
            </a:r>
            <a:r>
              <a:rPr lang="en-MY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97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03238"/>
            <a:ext cx="7315200" cy="792162"/>
          </a:xfrm>
        </p:spPr>
        <p:txBody>
          <a:bodyPr>
            <a:normAutofit/>
          </a:bodyPr>
          <a:lstStyle/>
          <a:p>
            <a:r>
              <a:rPr lang="en-MY" sz="3200" dirty="0" smtClean="0"/>
              <a:t>Model ADDIE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013662"/>
          </a:xfrm>
        </p:spPr>
        <p:txBody>
          <a:bodyPr/>
          <a:lstStyle/>
          <a:p>
            <a:pPr marL="0" indent="0">
              <a:buNone/>
            </a:pPr>
            <a:r>
              <a:rPr lang="en-MY" sz="2800" b="1" dirty="0" smtClean="0"/>
              <a:t>5. </a:t>
            </a:r>
            <a:r>
              <a:rPr lang="en-MY" sz="2800" b="1" dirty="0" err="1" smtClean="0"/>
              <a:t>Penilaian</a:t>
            </a:r>
            <a:r>
              <a:rPr lang="en-MY" sz="2800" b="1" dirty="0" smtClean="0"/>
              <a:t> </a:t>
            </a:r>
            <a:r>
              <a:rPr lang="en-MY" sz="2800" b="1" dirty="0"/>
              <a:t>(Evaluation) </a:t>
            </a:r>
            <a:endParaRPr lang="en-MY" sz="28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Penilaian</a:t>
            </a:r>
            <a:r>
              <a:rPr lang="en-MY" sz="2800" dirty="0" smtClean="0"/>
              <a:t> </a:t>
            </a:r>
            <a:r>
              <a:rPr lang="en-MY" sz="2800" dirty="0" err="1"/>
              <a:t>sumatif</a:t>
            </a:r>
            <a:r>
              <a:rPr lang="en-MY" sz="2800" dirty="0"/>
              <a:t> </a:t>
            </a:r>
            <a:r>
              <a:rPr lang="en-MY" sz="2800" dirty="0" err="1"/>
              <a:t>bermaksud</a:t>
            </a:r>
            <a:r>
              <a:rPr lang="en-MY" sz="2800" dirty="0"/>
              <a:t> </a:t>
            </a:r>
            <a:r>
              <a:rPr lang="en-MY" sz="2800" dirty="0" err="1"/>
              <a:t>penilaian</a:t>
            </a:r>
            <a:r>
              <a:rPr lang="en-MY" sz="2800" dirty="0"/>
              <a:t> </a:t>
            </a:r>
            <a:r>
              <a:rPr lang="en-MY" sz="2800" dirty="0" err="1"/>
              <a:t>keseluruhan</a:t>
            </a:r>
            <a:r>
              <a:rPr lang="en-MY" sz="2800" dirty="0"/>
              <a:t> </a:t>
            </a:r>
            <a:r>
              <a:rPr lang="en-MY" sz="2800" dirty="0" err="1"/>
              <a:t>bahan</a:t>
            </a:r>
            <a:r>
              <a:rPr lang="en-MY" sz="2800" dirty="0"/>
              <a:t> </a:t>
            </a:r>
            <a:r>
              <a:rPr lang="en-MY" sz="2800" dirty="0" smtClean="0"/>
              <a:t>yang </a:t>
            </a:r>
            <a:r>
              <a:rPr lang="en-MY" sz="2800" dirty="0" err="1"/>
              <a:t>telah</a:t>
            </a:r>
            <a:r>
              <a:rPr lang="en-MY" sz="2800" dirty="0"/>
              <a:t> </a:t>
            </a:r>
            <a:r>
              <a:rPr lang="en-MY" sz="2800" dirty="0" err="1"/>
              <a:t>dihasilkan</a:t>
            </a:r>
            <a:r>
              <a:rPr lang="en-MY" sz="2800" dirty="0"/>
              <a:t>. </a:t>
            </a:r>
            <a:endParaRPr lang="en-MY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Satu</a:t>
            </a:r>
            <a:r>
              <a:rPr lang="en-MY" sz="2800" dirty="0" smtClean="0"/>
              <a:t> </a:t>
            </a:r>
            <a:r>
              <a:rPr lang="en-MY" sz="2800" dirty="0" err="1"/>
              <a:t>kajian</a:t>
            </a:r>
            <a:r>
              <a:rPr lang="en-MY" sz="2800" dirty="0"/>
              <a:t> </a:t>
            </a:r>
            <a:r>
              <a:rPr lang="en-MY" sz="2800" dirty="0" err="1" smtClean="0"/>
              <a:t>perlu</a:t>
            </a:r>
            <a:r>
              <a:rPr lang="en-MY" sz="2800" dirty="0" smtClean="0"/>
              <a:t> </a:t>
            </a:r>
            <a:r>
              <a:rPr lang="en-MY" sz="2800" dirty="0" err="1" smtClean="0"/>
              <a:t>dibuat</a:t>
            </a:r>
            <a:r>
              <a:rPr lang="en-MY" sz="2800" dirty="0" smtClean="0"/>
              <a:t> </a:t>
            </a:r>
            <a:r>
              <a:rPr lang="en-MY" sz="2800" dirty="0" err="1"/>
              <a:t>untuk</a:t>
            </a:r>
            <a:r>
              <a:rPr lang="en-MY" sz="2800" dirty="0"/>
              <a:t> </a:t>
            </a:r>
            <a:r>
              <a:rPr lang="en-MY" sz="2800" dirty="0" err="1"/>
              <a:t>menilai</a:t>
            </a:r>
            <a:r>
              <a:rPr lang="en-MY" sz="2800" dirty="0"/>
              <a:t> </a:t>
            </a:r>
            <a:r>
              <a:rPr lang="en-MY" sz="2800" dirty="0" err="1" smtClean="0"/>
              <a:t>sejauh</a:t>
            </a:r>
            <a:r>
              <a:rPr lang="en-MY" sz="2800" dirty="0" smtClean="0"/>
              <a:t> mana </a:t>
            </a:r>
            <a:r>
              <a:rPr lang="en-MY" sz="2800" dirty="0" err="1" smtClean="0"/>
              <a:t>objektif</a:t>
            </a:r>
            <a:r>
              <a:rPr lang="en-MY" sz="2800" dirty="0" smtClean="0"/>
              <a:t> </a:t>
            </a:r>
            <a:r>
              <a:rPr lang="en-MY" sz="2800" dirty="0"/>
              <a:t>yang </a:t>
            </a:r>
            <a:r>
              <a:rPr lang="en-MY" sz="2800" dirty="0" err="1" smtClean="0"/>
              <a:t>telah</a:t>
            </a:r>
            <a:r>
              <a:rPr lang="en-MY" sz="2800" dirty="0" smtClean="0"/>
              <a:t> </a:t>
            </a:r>
            <a:r>
              <a:rPr lang="en-MY" sz="2800" dirty="0" err="1" smtClean="0"/>
              <a:t>ditentukan</a:t>
            </a:r>
            <a:r>
              <a:rPr lang="en-MY" sz="2800" dirty="0" smtClean="0"/>
              <a:t> </a:t>
            </a:r>
            <a:r>
              <a:rPr lang="en-MY" sz="2800" dirty="0" err="1" smtClean="0"/>
              <a:t>sebelumnay</a:t>
            </a:r>
            <a:r>
              <a:rPr lang="en-MY" sz="2800" dirty="0" smtClean="0"/>
              <a:t> </a:t>
            </a:r>
            <a:r>
              <a:rPr lang="en-MY" sz="2800" dirty="0" err="1" smtClean="0"/>
              <a:t>telah</a:t>
            </a:r>
            <a:r>
              <a:rPr lang="en-MY" sz="2800" dirty="0" smtClean="0"/>
              <a:t> </a:t>
            </a:r>
            <a:r>
              <a:rPr lang="en-MY" sz="2800" dirty="0" err="1" smtClean="0"/>
              <a:t>tercapai</a:t>
            </a:r>
            <a:r>
              <a:rPr lang="en-MY" sz="2800" dirty="0" smtClean="0"/>
              <a:t> </a:t>
            </a:r>
            <a:r>
              <a:rPr lang="en-MY" sz="2800" dirty="0" err="1"/>
              <a:t>setelah</a:t>
            </a:r>
            <a:r>
              <a:rPr lang="en-MY" sz="2800" dirty="0"/>
              <a:t> proses </a:t>
            </a:r>
            <a:r>
              <a:rPr lang="en-MY" sz="2800" dirty="0" err="1"/>
              <a:t>penggunaan</a:t>
            </a:r>
            <a:r>
              <a:rPr lang="en-MY" sz="2800" dirty="0"/>
              <a:t> </a:t>
            </a:r>
            <a:r>
              <a:rPr lang="en-MY" sz="2800" dirty="0" err="1"/>
              <a:t>perisian</a:t>
            </a:r>
            <a:r>
              <a:rPr lang="en-MY" sz="2800" dirty="0"/>
              <a:t> </a:t>
            </a:r>
            <a:r>
              <a:rPr lang="en-MY" sz="2800" dirty="0" err="1"/>
              <a:t>kursus</a:t>
            </a:r>
            <a:r>
              <a:rPr lang="en-MY" sz="2800" dirty="0"/>
              <a:t> </a:t>
            </a:r>
            <a:r>
              <a:rPr lang="en-MY" sz="2800" dirty="0" err="1"/>
              <a:t>tersebut</a:t>
            </a:r>
            <a:r>
              <a:rPr lang="en-MY" sz="2800" dirty="0"/>
              <a:t> </a:t>
            </a:r>
            <a:r>
              <a:rPr lang="en-MY" sz="2800" dirty="0" err="1" smtClean="0"/>
              <a:t>selesai</a:t>
            </a:r>
            <a:r>
              <a:rPr lang="en-MY" sz="2800" dirty="0" smtClean="0"/>
              <a:t> </a:t>
            </a:r>
            <a:r>
              <a:rPr lang="en-MY" sz="2800" dirty="0" err="1" smtClean="0"/>
              <a:t>digunakan</a:t>
            </a:r>
            <a:r>
              <a:rPr lang="en-MY" sz="28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800" dirty="0" err="1" smtClean="0"/>
              <a:t>Sekiranya</a:t>
            </a:r>
            <a:r>
              <a:rPr lang="en-MY" sz="2800" dirty="0" smtClean="0"/>
              <a:t> </a:t>
            </a:r>
            <a:r>
              <a:rPr lang="en-MY" sz="2800" dirty="0" err="1" smtClean="0"/>
              <a:t>objektif</a:t>
            </a:r>
            <a:r>
              <a:rPr lang="en-MY" sz="2800" dirty="0" smtClean="0"/>
              <a:t> </a:t>
            </a:r>
            <a:r>
              <a:rPr lang="en-MY" sz="2800" dirty="0" err="1" smtClean="0"/>
              <a:t>tercapai</a:t>
            </a:r>
            <a:r>
              <a:rPr lang="en-MY" sz="2800" dirty="0" smtClean="0"/>
              <a:t> </a:t>
            </a:r>
            <a:r>
              <a:rPr lang="en-MY" sz="2800" dirty="0" err="1" smtClean="0"/>
              <a:t>teruskan</a:t>
            </a:r>
            <a:r>
              <a:rPr lang="en-MY" sz="2800" dirty="0" smtClean="0"/>
              <a:t>. </a:t>
            </a:r>
            <a:r>
              <a:rPr lang="en-MY" sz="2800" dirty="0" err="1" smtClean="0"/>
              <a:t>Sekiranya</a:t>
            </a:r>
            <a:r>
              <a:rPr lang="en-MY" sz="2800" dirty="0" smtClean="0"/>
              <a:t> </a:t>
            </a:r>
            <a:r>
              <a:rPr lang="en-MY" sz="2800" dirty="0" err="1" smtClean="0"/>
              <a:t>tidak</a:t>
            </a:r>
            <a:r>
              <a:rPr lang="en-MY" sz="2800" dirty="0" smtClean="0"/>
              <a:t> </a:t>
            </a:r>
            <a:r>
              <a:rPr lang="en-MY" sz="2800" dirty="0" err="1" smtClean="0"/>
              <a:t>tercapai</a:t>
            </a:r>
            <a:r>
              <a:rPr lang="en-MY" sz="2800" dirty="0" smtClean="0"/>
              <a:t> </a:t>
            </a:r>
            <a:r>
              <a:rPr lang="en-MY" sz="2800" dirty="0" err="1" smtClean="0"/>
              <a:t>bahan</a:t>
            </a:r>
            <a:r>
              <a:rPr lang="en-MY" sz="2800" dirty="0" smtClean="0"/>
              <a:t>  </a:t>
            </a:r>
            <a:r>
              <a:rPr lang="en-MY" sz="2800" dirty="0" err="1" smtClean="0"/>
              <a:t>perlu</a:t>
            </a:r>
            <a:r>
              <a:rPr lang="en-MY" sz="2800" dirty="0" smtClean="0"/>
              <a:t> </a:t>
            </a:r>
            <a:r>
              <a:rPr lang="en-MY" sz="2800" dirty="0" err="1" smtClean="0"/>
              <a:t>diubah</a:t>
            </a:r>
            <a:r>
              <a:rPr lang="en-MY" sz="2800" dirty="0" smtClean="0"/>
              <a:t> </a:t>
            </a:r>
            <a:r>
              <a:rPr lang="en-MY" sz="2800" dirty="0" err="1" smtClean="0"/>
              <a:t>suai</a:t>
            </a:r>
            <a:r>
              <a:rPr lang="en-MY" sz="2800" dirty="0" smtClean="0"/>
              <a:t> </a:t>
            </a:r>
            <a:r>
              <a:rPr lang="en-MY" sz="2800" dirty="0" err="1" smtClean="0"/>
              <a:t>atau</a:t>
            </a:r>
            <a:r>
              <a:rPr lang="en-MY" sz="2800" dirty="0" smtClean="0"/>
              <a:t> </a:t>
            </a:r>
            <a:r>
              <a:rPr lang="en-MY" sz="2800" dirty="0" err="1" smtClean="0"/>
              <a:t>dibangunkan</a:t>
            </a:r>
            <a:r>
              <a:rPr lang="en-MY" sz="2800" dirty="0" smtClean="0"/>
              <a:t> </a:t>
            </a:r>
            <a:r>
              <a:rPr lang="en-MY" sz="2800" dirty="0" err="1" smtClean="0"/>
              <a:t>bahan</a:t>
            </a:r>
            <a:r>
              <a:rPr lang="en-MY" sz="2800" dirty="0" smtClean="0"/>
              <a:t> yang </a:t>
            </a:r>
            <a:r>
              <a:rPr lang="en-MY" sz="2800" dirty="0" err="1" smtClean="0"/>
              <a:t>baharu</a:t>
            </a:r>
            <a:r>
              <a:rPr lang="en-MY" sz="2800" dirty="0" smtClean="0"/>
              <a:t>.</a:t>
            </a:r>
            <a:endParaRPr lang="en-MY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52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10975"/>
            <a:ext cx="8382000" cy="5013662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en-US" sz="2400" b="1" dirty="0" smtClean="0"/>
              <a:t>       MODEL ASSURE</a:t>
            </a:r>
            <a:endParaRPr lang="en-US" alt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43063" y="2286000"/>
          <a:ext cx="6500812" cy="38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478"/>
                <a:gridCol w="5614334"/>
              </a:tblGrid>
              <a:tr h="579071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</a:t>
                      </a:r>
                      <a:endParaRPr lang="en-US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Analyze Learner (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Menganalisis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Pelajar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0" marB="45710"/>
                </a:tc>
              </a:tr>
              <a:tr h="579071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</a:t>
                      </a:r>
                      <a:endParaRPr lang="en-US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State Objectives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Menyatakan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Objektif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0" marB="45710"/>
                </a:tc>
              </a:tr>
              <a:tr h="70098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</a:t>
                      </a:r>
                      <a:endParaRPr lang="en-US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Select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Methods, Media and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Meterials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Memilih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Kaedah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, Media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Bahan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0" marB="45710"/>
                </a:tc>
              </a:tr>
              <a:tr h="579071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</a:t>
                      </a:r>
                      <a:endParaRPr lang="en-US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Utilize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Media (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Gunakan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Media)</a:t>
                      </a:r>
                    </a:p>
                  </a:txBody>
                  <a:tcPr marL="91439" marR="91439" marT="45710" marB="45710"/>
                </a:tc>
              </a:tr>
              <a:tr h="70098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</a:t>
                      </a:r>
                      <a:endParaRPr lang="en-US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Require Learner Participation (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Menggalakkan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Penglibatan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Pelajar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0" marB="45710"/>
                </a:tc>
              </a:tr>
              <a:tr h="70098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</a:t>
                      </a:r>
                      <a:endParaRPr lang="en-US" sz="3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Evaluate and Revise (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Melakukan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Penilaian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</a:rPr>
                        <a:t>Pengubahsuaian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0" marB="4571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93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dirty="0" err="1" smtClean="0">
                <a:latin typeface="Century Gothic" panose="020B0502020202020204" pitchFamily="34" charset="0"/>
              </a:rPr>
              <a:t>Apakah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Reka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bentuk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pengajaran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(RP)?</a:t>
            </a:r>
            <a:endParaRPr lang="en-US" altLang="en-US" sz="2800" dirty="0">
              <a:latin typeface="Century Gothic" panose="020B0502020202020204" pitchFamily="34" charset="0"/>
            </a:endParaRPr>
          </a:p>
          <a:p>
            <a:pPr marL="0" indent="0" eaLnBrk="1" hangingPunct="1"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4639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00188" y="1500188"/>
            <a:ext cx="7429500" cy="10864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Langkah</a:t>
            </a:r>
            <a:r>
              <a:rPr lang="en-US" sz="2800" dirty="0">
                <a:latin typeface="Arial" charset="0"/>
              </a:rPr>
              <a:t> 1</a:t>
            </a:r>
          </a:p>
          <a:p>
            <a:pPr marL="339725" indent="-280988">
              <a:defRPr/>
            </a:pPr>
            <a:r>
              <a:rPr lang="en-US" sz="2800" b="1" dirty="0">
                <a:latin typeface="Arial" charset="0"/>
              </a:rPr>
              <a:t>A- Analyze Learner (</a:t>
            </a:r>
            <a:r>
              <a:rPr lang="en-US" sz="2800" b="1" dirty="0" err="1">
                <a:latin typeface="Arial" charset="0"/>
              </a:rPr>
              <a:t>Menganalisis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Pelajar</a:t>
            </a:r>
            <a:r>
              <a:rPr lang="en-US" sz="2800" b="1" dirty="0">
                <a:latin typeface="Arial" charset="0"/>
              </a:rPr>
              <a:t>)</a:t>
            </a:r>
          </a:p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Analisis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segi</a:t>
            </a:r>
            <a:r>
              <a:rPr lang="en-US" sz="2800" dirty="0">
                <a:latin typeface="Arial" charset="0"/>
              </a:rPr>
              <a:t>;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b="1" dirty="0" err="1">
                <a:latin typeface="Arial" charset="0"/>
              </a:rPr>
              <a:t>Ciri-ciri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umum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pelajar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dirty="0" err="1">
                <a:latin typeface="Arial" charset="0"/>
              </a:rPr>
              <a:t>contohnya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gred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tahap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umur</a:t>
            </a:r>
            <a:r>
              <a:rPr lang="en-US" sz="2800" dirty="0">
                <a:latin typeface="Arial" charset="0"/>
              </a:rPr>
              <a:t>/</a:t>
            </a:r>
            <a:r>
              <a:rPr lang="en-US" sz="2800" dirty="0" err="1">
                <a:latin typeface="Arial" charset="0"/>
              </a:rPr>
              <a:t>tahun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latar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sosio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ekonomi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jantina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budaya</a:t>
            </a:r>
            <a:r>
              <a:rPr lang="en-US" sz="2800" dirty="0">
                <a:latin typeface="Arial" charset="0"/>
              </a:rPr>
              <a:t>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b="1" dirty="0" err="1">
                <a:latin typeface="Arial" charset="0"/>
              </a:rPr>
              <a:t>Kompetensi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khusus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peringkat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masuk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dirty="0" err="1">
                <a:latin typeface="Arial" charset="0"/>
              </a:rPr>
              <a:t>contohnya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tahap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pengetahuan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kemahiran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perbendaharaan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kata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sikap</a:t>
            </a:r>
            <a:r>
              <a:rPr lang="en-US" sz="2800" dirty="0">
                <a:latin typeface="Arial" charset="0"/>
              </a:rPr>
              <a:t>)</a:t>
            </a: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3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88" y="1500188"/>
            <a:ext cx="7429500" cy="9140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Langkah</a:t>
            </a:r>
            <a:r>
              <a:rPr lang="en-US" sz="2800" dirty="0">
                <a:latin typeface="Arial" charset="0"/>
              </a:rPr>
              <a:t> 1 (</a:t>
            </a:r>
            <a:r>
              <a:rPr lang="en-US" sz="2800" dirty="0" err="1">
                <a:latin typeface="Arial" charset="0"/>
              </a:rPr>
              <a:t>sambungan</a:t>
            </a:r>
            <a:r>
              <a:rPr lang="en-US" sz="2800" dirty="0">
                <a:latin typeface="Arial" charset="0"/>
              </a:rPr>
              <a:t>…)</a:t>
            </a:r>
          </a:p>
          <a:p>
            <a:pPr marL="339725" indent="-280988">
              <a:defRPr/>
            </a:pPr>
            <a:r>
              <a:rPr lang="en-US" sz="2800" b="1" dirty="0">
                <a:latin typeface="Arial" charset="0"/>
              </a:rPr>
              <a:t>A- Analyze Learner (</a:t>
            </a:r>
            <a:r>
              <a:rPr lang="en-US" sz="2800" b="1" dirty="0" err="1">
                <a:latin typeface="Arial" charset="0"/>
              </a:rPr>
              <a:t>Menganalisis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Pelajar</a:t>
            </a:r>
            <a:r>
              <a:rPr lang="en-US" sz="2800" b="1" dirty="0">
                <a:latin typeface="Arial" charset="0"/>
              </a:rPr>
              <a:t>)</a:t>
            </a:r>
          </a:p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Analisis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segi</a:t>
            </a:r>
            <a:r>
              <a:rPr lang="en-US" sz="2800" dirty="0">
                <a:latin typeface="Arial" charset="0"/>
              </a:rPr>
              <a:t>;</a:t>
            </a:r>
          </a:p>
          <a:p>
            <a:pPr marL="573087" indent="-514350">
              <a:defRPr/>
            </a:pPr>
            <a:r>
              <a:rPr lang="en-US" sz="2800" b="1" dirty="0">
                <a:latin typeface="Arial" charset="0"/>
              </a:rPr>
              <a:t>c)  </a:t>
            </a:r>
            <a:r>
              <a:rPr lang="en-US" sz="2800" b="1" dirty="0" err="1">
                <a:latin typeface="Arial" charset="0"/>
              </a:rPr>
              <a:t>Stail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pembelajaran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dirty="0" err="1">
                <a:latin typeface="Arial" charset="0"/>
              </a:rPr>
              <a:t>contohnya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suka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bergantung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tidak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bergantung</a:t>
            </a:r>
            <a:r>
              <a:rPr lang="en-US" sz="2800" dirty="0">
                <a:latin typeface="Arial" charset="0"/>
              </a:rPr>
              <a:t>, verbal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visual)</a:t>
            </a: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273311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88" y="1500188"/>
            <a:ext cx="7429500" cy="10433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Langkah</a:t>
            </a:r>
            <a:r>
              <a:rPr lang="en-US" sz="2800" dirty="0">
                <a:latin typeface="Arial" charset="0"/>
              </a:rPr>
              <a:t> 2</a:t>
            </a:r>
          </a:p>
          <a:p>
            <a:pPr marL="339725" indent="-280988">
              <a:defRPr/>
            </a:pPr>
            <a:r>
              <a:rPr lang="en-US" sz="2800" b="1" dirty="0">
                <a:latin typeface="Arial" charset="0"/>
              </a:rPr>
              <a:t>S- State Objectives (</a:t>
            </a:r>
            <a:r>
              <a:rPr lang="en-US" sz="2800" b="1" dirty="0" err="1">
                <a:latin typeface="Arial" charset="0"/>
              </a:rPr>
              <a:t>Nyatakan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Objektif</a:t>
            </a:r>
            <a:r>
              <a:rPr lang="en-US" sz="2800" b="1" dirty="0">
                <a:latin typeface="Arial" charset="0"/>
              </a:rPr>
              <a:t>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Nyatakan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hasil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pembelajaran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hendak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dicapai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secara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spesifik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boleh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diukur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Fokuskan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kepada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pencapaian</a:t>
            </a:r>
            <a:r>
              <a:rPr lang="en-US" sz="2800" dirty="0">
                <a:latin typeface="Arial" charset="0"/>
              </a:rPr>
              <a:t>  </a:t>
            </a:r>
            <a:r>
              <a:rPr lang="en-US" sz="2800" dirty="0" err="1">
                <a:latin typeface="Arial" charset="0"/>
              </a:rPr>
              <a:t>pengetahuan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kemahiran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sikap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baru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dipelajari</a:t>
            </a:r>
            <a:endParaRPr lang="en-US" sz="2800" dirty="0">
              <a:latin typeface="Arial" charset="0"/>
            </a:endParaRPr>
          </a:p>
          <a:p>
            <a:pPr marL="573087" indent="-514350">
              <a:buFont typeface="+mj-lt"/>
              <a:buAutoNum type="alphaLcParenR"/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r>
              <a:rPr lang="en-US" sz="2800" dirty="0">
                <a:latin typeface="Arial" charset="0"/>
              </a:rPr>
              <a:t>K </a:t>
            </a:r>
            <a:r>
              <a:rPr lang="en-US" sz="2800" dirty="0" err="1">
                <a:latin typeface="Arial" charset="0"/>
              </a:rPr>
              <a:t>di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387675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88" y="1500188"/>
            <a:ext cx="7429500" cy="12157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Langkah</a:t>
            </a:r>
            <a:r>
              <a:rPr lang="en-US" sz="2800" dirty="0">
                <a:latin typeface="Arial" charset="0"/>
              </a:rPr>
              <a:t> 3</a:t>
            </a:r>
          </a:p>
          <a:p>
            <a:pPr marL="339725" indent="-280988">
              <a:defRPr/>
            </a:pPr>
            <a:r>
              <a:rPr lang="en-US" sz="2800" b="1" dirty="0">
                <a:latin typeface="Arial" charset="0"/>
              </a:rPr>
              <a:t>S- Select Methods, Media and </a:t>
            </a:r>
            <a:r>
              <a:rPr lang="en-US" sz="2800" b="1" dirty="0" err="1">
                <a:latin typeface="Arial" charset="0"/>
              </a:rPr>
              <a:t>Meterials</a:t>
            </a:r>
            <a:r>
              <a:rPr lang="en-US" sz="2800" b="1" dirty="0">
                <a:latin typeface="Arial" charset="0"/>
              </a:rPr>
              <a:t> (</a:t>
            </a:r>
            <a:r>
              <a:rPr lang="en-US" sz="2800" b="1" dirty="0" err="1">
                <a:latin typeface="Arial" charset="0"/>
              </a:rPr>
              <a:t>Memilih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Kaedah</a:t>
            </a:r>
            <a:r>
              <a:rPr lang="en-US" sz="2800" b="1" dirty="0">
                <a:latin typeface="Arial" charset="0"/>
              </a:rPr>
              <a:t>, Media </a:t>
            </a:r>
            <a:r>
              <a:rPr lang="en-US" sz="2800" b="1" dirty="0" err="1">
                <a:latin typeface="Arial" charset="0"/>
              </a:rPr>
              <a:t>dan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Bahan</a:t>
            </a:r>
            <a:r>
              <a:rPr lang="en-US" sz="2800" b="1" dirty="0">
                <a:latin typeface="Arial" charset="0"/>
              </a:rPr>
              <a:t>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Memilih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kaedah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sesuai</a:t>
            </a:r>
            <a:r>
              <a:rPr lang="en-US" sz="2800" dirty="0">
                <a:latin typeface="Arial" charset="0"/>
              </a:rPr>
              <a:t> (</a:t>
            </a:r>
            <a:r>
              <a:rPr lang="en-US" sz="2800" dirty="0" err="1">
                <a:latin typeface="Arial" charset="0"/>
              </a:rPr>
              <a:t>contoh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simulasi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demontrasi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latih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tubi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dll</a:t>
            </a:r>
            <a:r>
              <a:rPr lang="en-US" sz="2800" dirty="0">
                <a:latin typeface="Arial" charset="0"/>
              </a:rPr>
              <a:t>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Memilih</a:t>
            </a:r>
            <a:r>
              <a:rPr lang="en-US" sz="2800" dirty="0">
                <a:latin typeface="Arial" charset="0"/>
              </a:rPr>
              <a:t> media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sesuai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senang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diperolehi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serta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mudah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dibuat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pengubahsuaian</a:t>
            </a:r>
            <a:r>
              <a:rPr lang="en-US" sz="2800" dirty="0">
                <a:latin typeface="Arial" charset="0"/>
              </a:rPr>
              <a:t> (</a:t>
            </a:r>
            <a:r>
              <a:rPr lang="en-US" sz="2800" dirty="0" err="1">
                <a:latin typeface="Arial" charset="0"/>
              </a:rPr>
              <a:t>contoh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televisyen</a:t>
            </a:r>
            <a:r>
              <a:rPr lang="en-US" sz="2800" dirty="0">
                <a:latin typeface="Arial" charset="0"/>
              </a:rPr>
              <a:t>, radio, </a:t>
            </a:r>
            <a:r>
              <a:rPr lang="en-US" sz="2800" dirty="0" err="1">
                <a:latin typeface="Arial" charset="0"/>
              </a:rPr>
              <a:t>gambar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foto</a:t>
            </a:r>
            <a:r>
              <a:rPr lang="en-US" sz="2800" dirty="0">
                <a:latin typeface="Arial" charset="0"/>
              </a:rPr>
              <a:t>, video,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bercetak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berasaskan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komputer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lain-lain)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Sekiranya</a:t>
            </a:r>
            <a:r>
              <a:rPr lang="en-US" sz="2800" dirty="0">
                <a:latin typeface="Arial" charset="0"/>
              </a:rPr>
              <a:t> media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sesuai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tidak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diperoleh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perlu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bina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sendiri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r>
              <a:rPr lang="en-US" sz="2800" dirty="0">
                <a:latin typeface="Arial" charset="0"/>
              </a:rPr>
              <a:t>K </a:t>
            </a:r>
            <a:r>
              <a:rPr lang="en-US" sz="2800" dirty="0" err="1">
                <a:latin typeface="Arial" charset="0"/>
              </a:rPr>
              <a:t>di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66246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88" y="1500188"/>
            <a:ext cx="7429500" cy="11726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Langkah</a:t>
            </a:r>
            <a:r>
              <a:rPr lang="en-US" sz="2800" dirty="0">
                <a:latin typeface="Arial" charset="0"/>
              </a:rPr>
              <a:t> 4</a:t>
            </a:r>
          </a:p>
          <a:p>
            <a:pPr>
              <a:defRPr/>
            </a:pPr>
            <a:r>
              <a:rPr lang="en-US" sz="2800" b="1" dirty="0">
                <a:latin typeface="Arial" charset="0"/>
              </a:rPr>
              <a:t>Utilize Media (</a:t>
            </a:r>
            <a:r>
              <a:rPr lang="en-US" sz="2800" b="1" dirty="0" err="1">
                <a:latin typeface="Arial" charset="0"/>
              </a:rPr>
              <a:t>Gunakan</a:t>
            </a:r>
            <a:r>
              <a:rPr lang="en-US" sz="2800" b="1" dirty="0">
                <a:latin typeface="Arial" charset="0"/>
              </a:rPr>
              <a:t> Media)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media yang </a:t>
            </a:r>
            <a:r>
              <a:rPr lang="en-US" sz="2800" dirty="0" err="1">
                <a:latin typeface="Arial" charset="0"/>
              </a:rPr>
              <a:t>baik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belum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menjamin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menghasilkan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pembelajaran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lebih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baik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jika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tidak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digunakan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dengan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betul</a:t>
            </a:r>
            <a:endParaRPr lang="en-US" sz="2800" dirty="0">
              <a:latin typeface="Arial" charset="0"/>
            </a:endParaRP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>
                <a:latin typeface="Arial" charset="0"/>
              </a:rPr>
              <a:t>Cara </a:t>
            </a:r>
            <a:r>
              <a:rPr lang="en-US" sz="2800" dirty="0" err="1">
                <a:latin typeface="Arial" charset="0"/>
              </a:rPr>
              <a:t>penggunaannya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perlu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dirancang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dengan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baik</a:t>
            </a:r>
            <a:r>
              <a:rPr lang="en-US" sz="2800" dirty="0">
                <a:latin typeface="Arial" charset="0"/>
              </a:rPr>
              <a:t> agar </a:t>
            </a:r>
            <a:r>
              <a:rPr lang="en-US" sz="2800" dirty="0" err="1">
                <a:latin typeface="Arial" charset="0"/>
              </a:rPr>
              <a:t>menghasilkan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pembeljaran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lebih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berkesan</a:t>
            </a:r>
            <a:endParaRPr lang="en-US" sz="2800" dirty="0">
              <a:latin typeface="Arial" charset="0"/>
            </a:endParaRP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Pribeu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sebelum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digunakan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dalam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sebenar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r>
              <a:rPr lang="en-US" sz="2800" dirty="0">
                <a:latin typeface="Arial" charset="0"/>
              </a:rPr>
              <a:t>K </a:t>
            </a:r>
            <a:r>
              <a:rPr lang="en-US" sz="2800" dirty="0" err="1">
                <a:latin typeface="Arial" charset="0"/>
              </a:rPr>
              <a:t>di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35702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88" y="1500188"/>
            <a:ext cx="7429500" cy="10433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Langkah</a:t>
            </a:r>
            <a:r>
              <a:rPr lang="en-US" sz="2800" dirty="0">
                <a:latin typeface="Arial" charset="0"/>
              </a:rPr>
              <a:t> 5</a:t>
            </a:r>
          </a:p>
          <a:p>
            <a:pPr>
              <a:defRPr/>
            </a:pPr>
            <a:r>
              <a:rPr lang="en-US" sz="2800" b="1" dirty="0">
                <a:latin typeface="Arial" charset="0"/>
              </a:rPr>
              <a:t>Require Learner Participation (</a:t>
            </a:r>
            <a:r>
              <a:rPr lang="en-US" sz="2800" b="1" dirty="0" err="1">
                <a:latin typeface="Arial" charset="0"/>
              </a:rPr>
              <a:t>Menggalakkan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Penglibatan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Pelajar</a:t>
            </a:r>
            <a:r>
              <a:rPr lang="en-US" sz="2800" b="1" dirty="0">
                <a:latin typeface="Arial" charset="0"/>
              </a:rPr>
              <a:t>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Pelajar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perlu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dilibatkan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secara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aktif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dalam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pembelajaran</a:t>
            </a:r>
            <a:r>
              <a:rPr lang="en-US" sz="2800" dirty="0">
                <a:latin typeface="Arial" charset="0"/>
              </a:rPr>
              <a:t> (</a:t>
            </a:r>
            <a:r>
              <a:rPr lang="en-US" sz="2800" dirty="0" err="1">
                <a:latin typeface="Arial" charset="0"/>
              </a:rPr>
              <a:t>contohnya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ada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kuiz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projek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perbincangan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sebagainya</a:t>
            </a:r>
            <a:r>
              <a:rPr lang="en-US" sz="2800" dirty="0">
                <a:latin typeface="Arial" charset="0"/>
              </a:rPr>
              <a:t>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Peranan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maklum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balas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latihan</a:t>
            </a:r>
            <a:r>
              <a:rPr lang="en-US" sz="2800" dirty="0">
                <a:latin typeface="Arial" charset="0"/>
              </a:rPr>
              <a:t> juga </a:t>
            </a:r>
            <a:r>
              <a:rPr lang="en-US" sz="2800" dirty="0" err="1">
                <a:latin typeface="Arial" charset="0"/>
              </a:rPr>
              <a:t>perlu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dijelaskan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r>
              <a:rPr lang="en-US" sz="2800" dirty="0">
                <a:latin typeface="Arial" charset="0"/>
              </a:rPr>
              <a:t>K </a:t>
            </a:r>
            <a:r>
              <a:rPr lang="en-US" sz="2800" dirty="0" err="1">
                <a:latin typeface="Arial" charset="0"/>
              </a:rPr>
              <a:t>di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34634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88" y="1500188"/>
            <a:ext cx="7429500" cy="12587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Langkah</a:t>
            </a:r>
            <a:r>
              <a:rPr lang="en-US" sz="2800" dirty="0">
                <a:latin typeface="Arial" charset="0"/>
              </a:rPr>
              <a:t> 6</a:t>
            </a:r>
          </a:p>
          <a:p>
            <a:pPr>
              <a:defRPr/>
            </a:pPr>
            <a:r>
              <a:rPr lang="en-US" sz="2800" b="1" dirty="0">
                <a:latin typeface="Arial" charset="0"/>
              </a:rPr>
              <a:t>Evaluate and Revise (</a:t>
            </a:r>
            <a:r>
              <a:rPr lang="en-US" sz="2800" b="1" dirty="0" err="1">
                <a:latin typeface="Arial" charset="0"/>
              </a:rPr>
              <a:t>Melakukan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Penilaian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dan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Pengubahsuaian</a:t>
            </a:r>
            <a:r>
              <a:rPr lang="en-US" sz="2800" b="1" dirty="0">
                <a:latin typeface="Arial" charset="0"/>
              </a:rPr>
              <a:t>)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Selepas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digunakan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dalam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perlu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dinilai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melalui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maklum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balas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pelajar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pemerhatian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maklum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balas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pakar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Penilaian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bertujuan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melihat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keberkesanan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segi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kandungan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kaedah</a:t>
            </a:r>
            <a:r>
              <a:rPr lang="en-US" sz="2800" dirty="0">
                <a:latin typeface="Arial" charset="0"/>
              </a:rPr>
              <a:t>, media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telah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digunakan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buFont typeface="+mj-lt"/>
              <a:buAutoNum type="alphaLcParenR"/>
              <a:defRPr/>
            </a:pPr>
            <a:endParaRPr lang="en-US" sz="2800" dirty="0">
              <a:latin typeface="Arial" charset="0"/>
            </a:endParaRPr>
          </a:p>
          <a:p>
            <a:pPr marL="573087" indent="-514350">
              <a:buFont typeface="+mj-lt"/>
              <a:buAutoNum type="alphaLcParenR"/>
              <a:defRPr/>
            </a:pPr>
            <a:endParaRPr lang="en-US" sz="2800" dirty="0">
              <a:latin typeface="Arial" charset="0"/>
            </a:endParaRPr>
          </a:p>
          <a:p>
            <a:pPr marL="573087" indent="-514350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r>
              <a:rPr lang="en-US" sz="2800" dirty="0">
                <a:latin typeface="Arial" charset="0"/>
              </a:rPr>
              <a:t>K </a:t>
            </a:r>
            <a:r>
              <a:rPr lang="en-US" sz="2800" dirty="0" err="1">
                <a:latin typeface="Arial" charset="0"/>
              </a:rPr>
              <a:t>di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11875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88" y="1500188"/>
            <a:ext cx="7429500" cy="12587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9725" indent="-280988">
              <a:defRPr/>
            </a:pPr>
            <a:r>
              <a:rPr lang="en-US" sz="2800" dirty="0" err="1">
                <a:latin typeface="Arial" charset="0"/>
              </a:rPr>
              <a:t>Langkah</a:t>
            </a:r>
            <a:r>
              <a:rPr lang="en-US" sz="2800" dirty="0">
                <a:latin typeface="Arial" charset="0"/>
              </a:rPr>
              <a:t> 6</a:t>
            </a:r>
          </a:p>
          <a:p>
            <a:pPr>
              <a:defRPr/>
            </a:pPr>
            <a:r>
              <a:rPr lang="en-US" sz="2800" b="1" dirty="0">
                <a:latin typeface="Arial" charset="0"/>
              </a:rPr>
              <a:t>Evaluate and Revise (</a:t>
            </a:r>
            <a:r>
              <a:rPr lang="en-US" sz="2800" b="1" dirty="0" err="1">
                <a:latin typeface="Arial" charset="0"/>
              </a:rPr>
              <a:t>Melakukan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Penilaian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dan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Pengubahsuaian</a:t>
            </a:r>
            <a:r>
              <a:rPr lang="en-US" sz="2800" b="1" dirty="0">
                <a:latin typeface="Arial" charset="0"/>
              </a:rPr>
              <a:t>) </a:t>
            </a:r>
            <a:r>
              <a:rPr lang="en-US" sz="2800" b="1" dirty="0" err="1">
                <a:latin typeface="Arial" charset="0"/>
              </a:rPr>
              <a:t>sambungan</a:t>
            </a:r>
            <a:r>
              <a:rPr lang="en-US" sz="2800" b="1" dirty="0">
                <a:latin typeface="Arial" charset="0"/>
              </a:rPr>
              <a:t>..</a:t>
            </a:r>
          </a:p>
          <a:p>
            <a:pPr marL="573087" indent="-514350">
              <a:defRPr/>
            </a:pPr>
            <a:r>
              <a:rPr lang="en-US" sz="2800" dirty="0">
                <a:latin typeface="Arial" charset="0"/>
              </a:rPr>
              <a:t>c)  </a:t>
            </a:r>
            <a:r>
              <a:rPr lang="en-US" sz="2800" dirty="0" err="1">
                <a:latin typeface="Arial" charset="0"/>
              </a:rPr>
              <a:t>Sekiranya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telah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digunakan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masih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boleh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diperbaiki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maka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penambahbaikan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perlukan</a:t>
            </a:r>
            <a:r>
              <a:rPr lang="en-US" sz="2800" dirty="0">
                <a:latin typeface="Arial" charset="0"/>
              </a:rPr>
              <a:t>. </a:t>
            </a:r>
          </a:p>
          <a:p>
            <a:pPr marL="573087" indent="-514350">
              <a:buFont typeface="+mj-lt"/>
              <a:buAutoNum type="alphaLcParenR"/>
              <a:defRPr/>
            </a:pPr>
            <a:r>
              <a:rPr lang="en-US" sz="2800" dirty="0" err="1">
                <a:latin typeface="Arial" charset="0"/>
              </a:rPr>
              <a:t>Sekiranya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telah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digunakan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tidak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boleh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perbaiki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mencapai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objektif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pembelajaran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telah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ditetapkan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maka</a:t>
            </a:r>
            <a:r>
              <a:rPr lang="en-US" sz="2800" dirty="0">
                <a:latin typeface="Arial" charset="0"/>
              </a:rPr>
              <a:t> guru </a:t>
            </a:r>
            <a:r>
              <a:rPr lang="en-US" sz="2800" dirty="0" err="1">
                <a:latin typeface="Arial" charset="0"/>
              </a:rPr>
              <a:t>boleh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menukar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kaedah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dengan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baru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buFont typeface="+mj-lt"/>
              <a:buAutoNum type="alphaLcParenR"/>
              <a:defRPr/>
            </a:pPr>
            <a:endParaRPr lang="en-US" sz="2800" dirty="0">
              <a:latin typeface="Arial" charset="0"/>
            </a:endParaRPr>
          </a:p>
          <a:p>
            <a:pPr marL="573087" indent="-514350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r>
              <a:rPr lang="en-US" sz="2800" dirty="0">
                <a:latin typeface="Arial" charset="0"/>
              </a:rPr>
              <a:t>K </a:t>
            </a:r>
            <a:r>
              <a:rPr lang="en-US" sz="2800" dirty="0" err="1">
                <a:latin typeface="Arial" charset="0"/>
              </a:rPr>
              <a:t>di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20607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50" y="1428750"/>
            <a:ext cx="7429500" cy="12587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3087" indent="-514350">
              <a:buFont typeface="Wingdings" pitchFamily="2" charset="2"/>
              <a:buChar char="§"/>
              <a:defRPr/>
            </a:pPr>
            <a:r>
              <a:rPr lang="en-US" sz="2800" dirty="0" err="1">
                <a:latin typeface="Arial" charset="0"/>
              </a:rPr>
              <a:t>Sekiranya</a:t>
            </a:r>
            <a:r>
              <a:rPr lang="en-US" sz="2800" dirty="0">
                <a:latin typeface="Arial" charset="0"/>
              </a:rPr>
              <a:t> model ASSURE </a:t>
            </a:r>
            <a:r>
              <a:rPr lang="en-US" sz="2800" dirty="0" err="1">
                <a:latin typeface="Arial" charset="0"/>
              </a:rPr>
              <a:t>ini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digunakan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oleh</a:t>
            </a:r>
            <a:r>
              <a:rPr lang="en-US" sz="2800" dirty="0">
                <a:latin typeface="Arial" charset="0"/>
              </a:rPr>
              <a:t> guru-guru </a:t>
            </a:r>
            <a:r>
              <a:rPr lang="en-US" sz="2800" dirty="0" err="1">
                <a:latin typeface="Arial" charset="0"/>
              </a:rPr>
              <a:t>di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dalam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merancang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ia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mampu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memberi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kesan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lebih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baik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kepada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pencapaian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murid-murid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buFont typeface="Wingdings" pitchFamily="2" charset="2"/>
              <a:buChar char="§"/>
              <a:defRPr/>
            </a:pPr>
            <a:r>
              <a:rPr lang="en-US" sz="2800" dirty="0">
                <a:latin typeface="Arial" charset="0"/>
              </a:rPr>
              <a:t>Model </a:t>
            </a:r>
            <a:r>
              <a:rPr lang="en-US" sz="2800" dirty="0" err="1">
                <a:latin typeface="Arial" charset="0"/>
              </a:rPr>
              <a:t>ini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mudah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difahami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oleh</a:t>
            </a:r>
            <a:r>
              <a:rPr lang="en-US" sz="2800" dirty="0">
                <a:latin typeface="Arial" charset="0"/>
              </a:rPr>
              <a:t> guru-guru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mudah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diaplikasikan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dalam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menyediakan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rancangan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harian</a:t>
            </a:r>
            <a:r>
              <a:rPr lang="en-US" sz="2800" dirty="0">
                <a:latin typeface="Arial" charset="0"/>
              </a:rPr>
              <a:t> (RPH), </a:t>
            </a:r>
            <a:r>
              <a:rPr lang="en-US" sz="2800" dirty="0" err="1">
                <a:latin typeface="Arial" charset="0"/>
              </a:rPr>
              <a:t>memilih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atau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mengubahsuai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sedia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ada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digunakan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dalam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pembelajaran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buFont typeface="+mj-lt"/>
              <a:buAutoNum type="alphaLcParenR"/>
              <a:defRPr/>
            </a:pPr>
            <a:endParaRPr lang="en-US" sz="2800" dirty="0">
              <a:latin typeface="Arial" charset="0"/>
            </a:endParaRPr>
          </a:p>
          <a:p>
            <a:pPr marL="573087" indent="-514350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r>
              <a:rPr lang="en-US" sz="2800" dirty="0">
                <a:latin typeface="Arial" charset="0"/>
              </a:rPr>
              <a:t>K </a:t>
            </a:r>
            <a:r>
              <a:rPr lang="en-US" sz="2800" dirty="0" err="1">
                <a:latin typeface="Arial" charset="0"/>
              </a:rPr>
              <a:t>di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40263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50" y="1428750"/>
            <a:ext cx="7429500" cy="11726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3087" indent="-514350">
              <a:defRPr/>
            </a:pPr>
            <a:r>
              <a:rPr lang="en-US" sz="2800" dirty="0" err="1">
                <a:latin typeface="Arial" charset="0"/>
              </a:rPr>
              <a:t>Refleksi</a:t>
            </a:r>
            <a:r>
              <a:rPr lang="en-US" sz="2800" dirty="0">
                <a:latin typeface="Arial" charset="0"/>
              </a:rPr>
              <a:t>….. </a:t>
            </a:r>
          </a:p>
          <a:p>
            <a:pPr marL="573087" indent="-514350">
              <a:defRPr/>
            </a:pPr>
            <a:r>
              <a:rPr lang="en-US" sz="2800" dirty="0">
                <a:latin typeface="Arial" charset="0"/>
              </a:rPr>
              <a:t>Cuba </a:t>
            </a:r>
            <a:r>
              <a:rPr lang="en-US" sz="2800" dirty="0" err="1">
                <a:latin typeface="Arial" charset="0"/>
              </a:rPr>
              <a:t>bincangkan</a:t>
            </a:r>
            <a:r>
              <a:rPr lang="en-US" sz="2800" dirty="0">
                <a:latin typeface="Arial" charset="0"/>
              </a:rPr>
              <a:t>.</a:t>
            </a:r>
          </a:p>
          <a:p>
            <a:pPr marL="573087" indent="-514350">
              <a:buFont typeface="Wingdings" pitchFamily="2" charset="2"/>
              <a:buChar char="§"/>
              <a:defRPr/>
            </a:pPr>
            <a:endParaRPr lang="en-US" sz="2800" dirty="0">
              <a:latin typeface="Arial" charset="0"/>
            </a:endParaRPr>
          </a:p>
          <a:p>
            <a:pPr marL="573087" indent="-514350">
              <a:buFont typeface="+mj-lt"/>
              <a:buAutoNum type="arabicPeriod"/>
              <a:defRPr/>
            </a:pPr>
            <a:r>
              <a:rPr lang="en-US" sz="2800" dirty="0" err="1">
                <a:latin typeface="Arial" charset="0"/>
              </a:rPr>
              <a:t>Sediakan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satu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rancangan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topik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tertentu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berdasarkan</a:t>
            </a:r>
            <a:r>
              <a:rPr lang="en-US" sz="2800" dirty="0">
                <a:latin typeface="Arial" charset="0"/>
              </a:rPr>
              <a:t> model ASSURE?</a:t>
            </a:r>
          </a:p>
          <a:p>
            <a:pPr marL="573087" indent="-514350">
              <a:buFont typeface="+mj-lt"/>
              <a:buAutoNum type="arabicPeriod"/>
              <a:defRPr/>
            </a:pPr>
            <a:r>
              <a:rPr lang="en-US" sz="2800" dirty="0" err="1">
                <a:latin typeface="Arial" charset="0"/>
              </a:rPr>
              <a:t>Terangkan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langkah-langkah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harus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dilalui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dalam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menghasilkan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satu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bahan</a:t>
            </a:r>
            <a:r>
              <a:rPr lang="en-US" sz="2800" dirty="0">
                <a:latin typeface="Arial" charset="0"/>
              </a:rPr>
              <a:t> multimedia </a:t>
            </a:r>
            <a:r>
              <a:rPr lang="en-US" sz="2800" dirty="0" err="1">
                <a:latin typeface="Arial" charset="0"/>
              </a:rPr>
              <a:t>pengajaran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menggunakan</a:t>
            </a:r>
            <a:r>
              <a:rPr lang="en-US" sz="2800" dirty="0">
                <a:latin typeface="Arial" charset="0"/>
              </a:rPr>
              <a:t> model ASSURE</a:t>
            </a:r>
          </a:p>
          <a:p>
            <a:pPr marL="573087" indent="-514350">
              <a:buFont typeface="+mj-lt"/>
              <a:buAutoNum type="alphaLcParenR"/>
              <a:defRPr/>
            </a:pPr>
            <a:endParaRPr lang="en-US" sz="2800" dirty="0">
              <a:latin typeface="Arial" charset="0"/>
            </a:endParaRPr>
          </a:p>
          <a:p>
            <a:pPr marL="573087" indent="-514350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endParaRPr lang="en-US" sz="2800" dirty="0">
              <a:latin typeface="Arial" charset="0"/>
            </a:endParaRPr>
          </a:p>
          <a:p>
            <a:pPr marL="339725" indent="-280988">
              <a:defRPr/>
            </a:pPr>
            <a:r>
              <a:rPr lang="en-US" sz="2800" dirty="0">
                <a:latin typeface="Arial" charset="0"/>
              </a:rPr>
              <a:t>K </a:t>
            </a:r>
            <a:r>
              <a:rPr lang="en-US" sz="2800" dirty="0" err="1">
                <a:latin typeface="Arial" charset="0"/>
              </a:rPr>
              <a:t>di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4788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smtClean="0">
                <a:solidFill>
                  <a:srgbClr val="FF0000"/>
                </a:solidFill>
              </a:rPr>
              <a:t>Model ASSURE</a:t>
            </a:r>
          </a:p>
        </p:txBody>
      </p:sp>
    </p:spTree>
    <p:extLst>
      <p:ext uri="{BB962C8B-B14F-4D97-AF65-F5344CB8AC3E}">
        <p14:creationId xmlns:p14="http://schemas.microsoft.com/office/powerpoint/2010/main" val="28842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 err="1">
                <a:solidFill>
                  <a:srgbClr val="C00000"/>
                </a:solidFill>
              </a:rPr>
              <a:t>Pengertian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konsep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reka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err="1" smtClean="0">
                <a:latin typeface="Century Gothic" panose="020B0502020202020204" pitchFamily="34" charset="0"/>
              </a:rPr>
              <a:t>Reka</a:t>
            </a:r>
            <a:r>
              <a:rPr lang="en-US" alt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 smtClean="0">
                <a:latin typeface="Century Gothic" panose="020B0502020202020204" pitchFamily="34" charset="0"/>
              </a:rPr>
              <a:t>Bentuk</a:t>
            </a:r>
            <a:r>
              <a:rPr lang="en-US" alt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 smtClean="0">
                <a:latin typeface="Century Gothic" panose="020B0502020202020204" pitchFamily="34" charset="0"/>
              </a:rPr>
              <a:t>Pengajaran</a:t>
            </a:r>
            <a:r>
              <a:rPr lang="en-US" altLang="en-US" sz="2800" b="1" dirty="0" smtClean="0">
                <a:latin typeface="Century Gothic" panose="020B0502020202020204" pitchFamily="34" charset="0"/>
              </a:rPr>
              <a:t> (RP):</a:t>
            </a:r>
            <a:endParaRPr lang="en-US" altLang="en-US" sz="2800" dirty="0">
              <a:latin typeface="Century Gothic" panose="020B0502020202020204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800" dirty="0" err="1"/>
              <a:t>Reka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pengajaran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proses </a:t>
            </a:r>
            <a:r>
              <a:rPr lang="en-US" altLang="en-US" sz="2800" dirty="0" err="1"/>
              <a:t>sistematik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menterjemahkan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prinsip-prinsip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umum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pengajaran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pembelajaran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perancangan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menghasilkan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pengajaran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pembelajaran</a:t>
            </a:r>
            <a:r>
              <a:rPr lang="en-US" altLang="en-US" sz="2800" dirty="0" smtClean="0"/>
              <a:t>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2428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10975"/>
            <a:ext cx="8382000" cy="5013662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en-US" sz="2800" b="1" dirty="0" smtClean="0"/>
              <a:t>     </a:t>
            </a:r>
            <a:r>
              <a:rPr lang="en-US" altLang="en-US" sz="2800" b="1" dirty="0" err="1" smtClean="0"/>
              <a:t>Kepentingan</a:t>
            </a:r>
            <a:r>
              <a:rPr lang="en-US" altLang="en-US" sz="2800" b="1" dirty="0" smtClean="0"/>
              <a:t> </a:t>
            </a:r>
            <a:r>
              <a:rPr lang="en-US" altLang="en-US" sz="2800" b="1" dirty="0" smtClean="0"/>
              <a:t>model </a:t>
            </a:r>
            <a:r>
              <a:rPr lang="en-US" altLang="en-US" sz="2800" b="1" dirty="0" err="1" smtClean="0"/>
              <a:t>reka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bentuk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pengajaran</a:t>
            </a:r>
            <a:endParaRPr lang="en-US" alt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</a:t>
            </a:r>
            <a:r>
              <a:rPr lang="en-US" altLang="en-US" sz="3100" dirty="0" smtClean="0">
                <a:solidFill>
                  <a:srgbClr val="C00000"/>
                </a:solidFill>
              </a:rPr>
              <a:t>. Model-model </a:t>
            </a:r>
            <a:r>
              <a:rPr lang="en-US" altLang="en-US" sz="31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3100" dirty="0" smtClean="0">
                <a:solidFill>
                  <a:srgbClr val="C00000"/>
                </a:solidFill>
              </a:rPr>
              <a:t> </a:t>
            </a:r>
            <a:r>
              <a:rPr lang="en-US" altLang="en-US" sz="3100" dirty="0" err="1">
                <a:solidFill>
                  <a:srgbClr val="C00000"/>
                </a:solidFill>
              </a:rPr>
              <a:t>bentuk</a:t>
            </a:r>
            <a:r>
              <a:rPr lang="en-US" altLang="en-US" sz="3100" dirty="0">
                <a:solidFill>
                  <a:srgbClr val="C00000"/>
                </a:solidFill>
              </a:rPr>
              <a:t> </a:t>
            </a:r>
            <a:r>
              <a:rPr lang="en-US" altLang="en-US" sz="3100" dirty="0" err="1">
                <a:solidFill>
                  <a:srgbClr val="C00000"/>
                </a:solidFill>
              </a:rPr>
              <a:t>pengajaran</a:t>
            </a:r>
            <a:endParaRPr lang="en-US" altLang="en-US" sz="31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2675702"/>
            <a:ext cx="70421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indent="-280988" eaLnBrk="1" hangingPunct="1">
              <a:buFont typeface="Wingdings" pitchFamily="2" charset="2"/>
              <a:buChar char="§"/>
              <a:defRPr/>
            </a:pPr>
            <a:r>
              <a:rPr lang="en-US" sz="2800" dirty="0" err="1" smtClean="0">
                <a:latin typeface="Century Gothic" panose="020B0502020202020204" pitchFamily="34" charset="0"/>
              </a:rPr>
              <a:t>Pengembang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pengajaran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dan</a:t>
            </a:r>
            <a:r>
              <a:rPr lang="en-US" sz="2800" dirty="0" smtClean="0">
                <a:latin typeface="Century Gothic" panose="020B0502020202020204" pitchFamily="34" charset="0"/>
              </a:rPr>
              <a:t> model </a:t>
            </a:r>
            <a:r>
              <a:rPr lang="en-US" sz="2800" dirty="0" err="1" smtClean="0">
                <a:latin typeface="Century Gothic" panose="020B0502020202020204" pitchFamily="34" charset="0"/>
              </a:rPr>
              <a:t>tidak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boleh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dipisahkan</a:t>
            </a:r>
            <a:r>
              <a:rPr lang="en-US" sz="2800" dirty="0" smtClean="0">
                <a:latin typeface="Century Gothic" panose="020B0502020202020204" pitchFamily="34" charset="0"/>
              </a:rPr>
              <a:t>.</a:t>
            </a:r>
          </a:p>
          <a:p>
            <a:pPr marL="280988" indent="-280988" eaLnBrk="1" hangingPunct="1">
              <a:buFont typeface="Wingdings" pitchFamily="2" charset="2"/>
              <a:buChar char="§"/>
              <a:defRPr/>
            </a:pPr>
            <a:r>
              <a:rPr lang="en-US" sz="2800" dirty="0" err="1" smtClean="0">
                <a:latin typeface="Century Gothic" panose="020B0502020202020204" pitchFamily="34" charset="0"/>
              </a:rPr>
              <a:t>Pengembang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pengajaran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menggunakan</a:t>
            </a:r>
            <a:r>
              <a:rPr lang="en-US" sz="2800" dirty="0" smtClean="0">
                <a:latin typeface="Century Gothic" panose="020B0502020202020204" pitchFamily="34" charset="0"/>
              </a:rPr>
              <a:t> model </a:t>
            </a:r>
            <a:r>
              <a:rPr lang="en-US" sz="2800" dirty="0" err="1" smtClean="0">
                <a:latin typeface="Century Gothic" panose="020B0502020202020204" pitchFamily="34" charset="0"/>
              </a:rPr>
              <a:t>pengajaran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alat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berkomunikasi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sesama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mereka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dan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pelanggan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mereka</a:t>
            </a:r>
            <a:r>
              <a:rPr lang="en-US" sz="2800" dirty="0" smtClean="0">
                <a:latin typeface="Century Gothic" panose="020B0502020202020204" pitchFamily="34" charset="0"/>
              </a:rPr>
              <a:t>.</a:t>
            </a:r>
            <a:endParaRPr lang="en-US" sz="28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65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10975"/>
            <a:ext cx="8382000" cy="5013662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 altLang="en-US" sz="2800" b="1" dirty="0" smtClean="0"/>
              <a:t>     </a:t>
            </a:r>
            <a:r>
              <a:rPr lang="en-US" altLang="en-US" sz="2800" b="1" dirty="0" err="1" smtClean="0"/>
              <a:t>Kepentingan</a:t>
            </a:r>
            <a:r>
              <a:rPr lang="en-US" altLang="en-US" sz="2800" b="1" dirty="0" smtClean="0"/>
              <a:t> </a:t>
            </a:r>
            <a:r>
              <a:rPr lang="en-US" altLang="en-US" sz="2800" b="1" dirty="0" smtClean="0"/>
              <a:t>model </a:t>
            </a:r>
            <a:r>
              <a:rPr lang="en-US" altLang="en-US" sz="2800" b="1" dirty="0" err="1" smtClean="0"/>
              <a:t>reka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bentuk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pengajaran</a:t>
            </a:r>
            <a:endParaRPr lang="en-US" alt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800" dirty="0" smtClean="0">
                <a:solidFill>
                  <a:srgbClr val="C00000"/>
                </a:solidFill>
              </a:rPr>
              <a:t>3. Model-model </a:t>
            </a:r>
            <a:r>
              <a:rPr lang="en-US" altLang="en-US" sz="2800" dirty="0" err="1" smtClean="0">
                <a:solidFill>
                  <a:srgbClr val="C00000"/>
                </a:solidFill>
              </a:rPr>
              <a:t>reka</a:t>
            </a:r>
            <a:r>
              <a:rPr lang="en-US" altLang="en-US" sz="2800" dirty="0" smtClean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2590800"/>
            <a:ext cx="70421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indent="-280988" eaLnBrk="1" hangingPunct="1">
              <a:buFont typeface="Wingdings" pitchFamily="2" charset="2"/>
              <a:buChar char="§"/>
              <a:defRPr/>
            </a:pPr>
            <a:r>
              <a:rPr 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garis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panduan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merancang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aktiviti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pengurusan</a:t>
            </a:r>
            <a:r>
              <a:rPr lang="en-US" sz="2800" dirty="0" smtClean="0">
                <a:latin typeface="Century Gothic" panose="020B0502020202020204" pitchFamily="34" charset="0"/>
              </a:rPr>
              <a:t>.</a:t>
            </a:r>
          </a:p>
          <a:p>
            <a:pPr marL="280988" indent="-280988" eaLnBrk="1" hangingPunct="1">
              <a:buFont typeface="Wingdings" pitchFamily="2" charset="2"/>
              <a:buChar char="§"/>
              <a:defRPr/>
            </a:pPr>
            <a:r>
              <a:rPr 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algoritma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preskriptif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bagi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membuat</a:t>
            </a:r>
            <a:r>
              <a:rPr 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sz="2800" dirty="0" err="1" smtClean="0">
                <a:latin typeface="Century Gothic" panose="020B0502020202020204" pitchFamily="34" charset="0"/>
              </a:rPr>
              <a:t>keputusan</a:t>
            </a:r>
            <a:r>
              <a:rPr lang="en-US" sz="2800" dirty="0" smtClean="0">
                <a:latin typeface="Century Gothic" panose="020B0502020202020204" pitchFamily="34" charset="0"/>
              </a:rPr>
              <a:t>.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22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72338" cy="4381500"/>
          </a:xfrm>
        </p:spPr>
        <p:txBody>
          <a:bodyPr/>
          <a:lstStyle/>
          <a:p>
            <a:pPr marL="660400" indent="-660400" algn="ctr" eaLnBrk="1" hangingPunct="1"/>
            <a:endParaRPr lang="en-US" altLang="en-US" sz="1800" dirty="0" smtClean="0">
              <a:solidFill>
                <a:schemeClr val="bg1"/>
              </a:solidFill>
            </a:endParaRPr>
          </a:p>
          <a:p>
            <a:pPr marL="660400" indent="-660400" algn="ctr" eaLnBrk="1" hangingPunct="1">
              <a:buFontTx/>
              <a:buNone/>
            </a:pPr>
            <a:r>
              <a:rPr lang="en-US" altLang="en-US" sz="2800" b="1" dirty="0" smtClean="0">
                <a:solidFill>
                  <a:srgbClr val="A50021"/>
                </a:solidFill>
              </a:rPr>
              <a:t>sajap@ipgktb.edu.my</a:t>
            </a:r>
          </a:p>
          <a:p>
            <a:pPr marL="660400" indent="-660400" algn="ctr" eaLnBrk="1" hangingPunct="1">
              <a:buFontTx/>
              <a:buNone/>
            </a:pPr>
            <a:r>
              <a:rPr lang="en-US" altLang="en-US" sz="2800" b="1" dirty="0" smtClean="0">
                <a:solidFill>
                  <a:srgbClr val="A50021"/>
                </a:solidFill>
              </a:rPr>
              <a:t>http://www.sajadstudio.info</a:t>
            </a:r>
          </a:p>
        </p:txBody>
      </p:sp>
    </p:spTree>
    <p:extLst>
      <p:ext uri="{BB962C8B-B14F-4D97-AF65-F5344CB8AC3E}">
        <p14:creationId xmlns:p14="http://schemas.microsoft.com/office/powerpoint/2010/main" val="41990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905000"/>
            <a:ext cx="7772400" cy="1808669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5400" dirty="0" err="1" smtClean="0">
                <a:latin typeface="Century Gothic" panose="020B0502020202020204" pitchFamily="34" charset="0"/>
                <a:cs typeface="Arial" panose="020B0604020202020204" pitchFamily="34" charset="0"/>
              </a:rPr>
              <a:t>Terima</a:t>
            </a:r>
            <a:r>
              <a:rPr sz="5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sz="5400" dirty="0" err="1" smtClean="0">
                <a:latin typeface="Century Gothic" panose="020B0502020202020204" pitchFamily="34" charset="0"/>
                <a:cs typeface="Arial" panose="020B0604020202020204" pitchFamily="34" charset="0"/>
              </a:rPr>
              <a:t>Kasih</a:t>
            </a:r>
            <a:endParaRPr sz="5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8EA4D-F559-40E9-9EB2-EEEA8CBBAC6C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 err="1">
                <a:solidFill>
                  <a:srgbClr val="C00000"/>
                </a:solidFill>
              </a:rPr>
              <a:t>Pengertian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konsep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reka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err="1" smtClean="0">
                <a:latin typeface="Century Gothic" panose="020B0502020202020204" pitchFamily="34" charset="0"/>
              </a:rPr>
              <a:t>Reka</a:t>
            </a:r>
            <a:r>
              <a:rPr lang="en-US" alt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 smtClean="0">
                <a:latin typeface="Century Gothic" panose="020B0502020202020204" pitchFamily="34" charset="0"/>
              </a:rPr>
              <a:t>Bentuk</a:t>
            </a:r>
            <a:r>
              <a:rPr lang="en-US" alt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 smtClean="0">
                <a:latin typeface="Century Gothic" panose="020B0502020202020204" pitchFamily="34" charset="0"/>
              </a:rPr>
              <a:t>Pengajaran</a:t>
            </a:r>
            <a:r>
              <a:rPr lang="en-US" altLang="en-US" sz="2800" b="1" dirty="0" smtClean="0">
                <a:latin typeface="Century Gothic" panose="020B0502020202020204" pitchFamily="34" charset="0"/>
              </a:rPr>
              <a:t> (RP):</a:t>
            </a:r>
            <a:endParaRPr lang="en-US" altLang="en-US" sz="2800" dirty="0">
              <a:latin typeface="Century Gothic" panose="020B0502020202020204" pitchFamily="34" charset="0"/>
            </a:endParaRPr>
          </a:p>
          <a:p>
            <a:pPr marL="514350" indent="-514350" eaLnBrk="1" hangingPunct="1">
              <a:buFont typeface="+mj-lt"/>
              <a:buAutoNum type="arabicPeriod" startAt="2"/>
            </a:pPr>
            <a:r>
              <a:rPr lang="en-US" altLang="en-US" sz="2800" dirty="0" smtClean="0"/>
              <a:t>RP </a:t>
            </a:r>
            <a:r>
              <a:rPr lang="en-US" altLang="en-US" sz="2800" dirty="0"/>
              <a:t>juga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proses </a:t>
            </a:r>
            <a:r>
              <a:rPr lang="en-US" altLang="en-US" sz="2800" dirty="0" err="1"/>
              <a:t>sistematik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membangunkan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media yang </a:t>
            </a:r>
            <a:r>
              <a:rPr lang="en-US" altLang="en-US" sz="2800" dirty="0" err="1"/>
              <a:t>lebih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berkesan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berdasarkan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teori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pembelajaran</a:t>
            </a:r>
            <a:endParaRPr lang="en-US" altLang="en-US" sz="2800" dirty="0" smtClean="0"/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marL="514350" indent="-514350" eaLnBrk="1" hangingPunct="1">
              <a:buFont typeface="+mj-lt"/>
              <a:buAutoNum type="arabicPeriod" startAt="3"/>
            </a:pP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RP </a:t>
            </a:r>
            <a:r>
              <a:rPr lang="en-US" altLang="en-US" sz="2800" dirty="0" err="1"/>
              <a:t>aspek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teori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pembelajaran</a:t>
            </a:r>
            <a:r>
              <a:rPr lang="en-US" altLang="en-US" sz="2800" dirty="0"/>
              <a:t>, model </a:t>
            </a:r>
            <a:r>
              <a:rPr lang="en-US" altLang="en-US" sz="2800" dirty="0" err="1"/>
              <a:t>rekabentuk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strategi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pembelajaran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diambil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kira</a:t>
            </a:r>
            <a:r>
              <a:rPr lang="en-US" altLang="en-US" sz="2800" dirty="0"/>
              <a:t>.</a:t>
            </a:r>
          </a:p>
          <a:p>
            <a:pPr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9678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 err="1">
                <a:solidFill>
                  <a:srgbClr val="C00000"/>
                </a:solidFill>
              </a:rPr>
              <a:t>Pengertian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konsep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reka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 dirty="0" err="1" smtClean="0">
                <a:latin typeface="Century Gothic" panose="020B0502020202020204" pitchFamily="34" charset="0"/>
              </a:rPr>
              <a:t>Tiga</a:t>
            </a:r>
            <a:r>
              <a:rPr lang="en-US" altLang="en-US" sz="2800" b="1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 smtClean="0">
                <a:latin typeface="Century Gothic" panose="020B0502020202020204" pitchFamily="34" charset="0"/>
              </a:rPr>
              <a:t>Kategoroi</a:t>
            </a:r>
            <a:r>
              <a:rPr lang="en-US" altLang="en-US" sz="2800" b="1" dirty="0" smtClean="0">
                <a:latin typeface="Century Gothic" panose="020B0502020202020204" pitchFamily="34" charset="0"/>
              </a:rPr>
              <a:t> RP: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 dirty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RP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satu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proses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RP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satu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disiplin</a:t>
            </a: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RP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satu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sains</a:t>
            </a: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342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 err="1">
                <a:solidFill>
                  <a:srgbClr val="C00000"/>
                </a:solidFill>
              </a:rPr>
              <a:t>Pengertian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konsep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reka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RP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satu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proses</a:t>
            </a:r>
          </a:p>
          <a:p>
            <a:pPr marL="536575" indent="0" defTabSz="900113">
              <a:lnSpc>
                <a:spcPct val="80000"/>
              </a:lnSpc>
              <a:buNone/>
            </a:pPr>
            <a:r>
              <a:rPr lang="en-US" altLang="en-US" sz="2400" dirty="0" err="1" smtClean="0"/>
              <a:t>Pembinaan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perancangan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sistematik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mengaplikasikan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teori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endParaRPr lang="en-US" altLang="en-US" sz="2400" dirty="0" smtClean="0"/>
          </a:p>
          <a:p>
            <a:pPr marL="1160463" indent="-260350" defTabSz="90011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Menganalisis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keperluan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matlamat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endParaRPr lang="en-US" altLang="en-US" sz="2400" dirty="0" smtClean="0"/>
          </a:p>
          <a:p>
            <a:pPr marL="1160463" indent="-260350" defTabSz="90011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Membina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sistem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penyampaian</a:t>
            </a:r>
            <a:endParaRPr lang="en-US" altLang="en-US" sz="2400" dirty="0" smtClean="0"/>
          </a:p>
          <a:p>
            <a:pPr marL="1160463" indent="-260350" defTabSz="90011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Menyediakan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aktiviti</a:t>
            </a:r>
            <a:endParaRPr lang="en-US" altLang="en-US" sz="2400" dirty="0" smtClean="0"/>
          </a:p>
          <a:p>
            <a:pPr marL="1160463" indent="-260350" defTabSz="90011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Melaksanakan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perancangan</a:t>
            </a:r>
            <a:r>
              <a:rPr lang="en-US" altLang="en-US" sz="2400" dirty="0" smtClean="0"/>
              <a:t> </a:t>
            </a:r>
          </a:p>
          <a:p>
            <a:pPr marL="1160463" indent="-260350" defTabSz="900113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 err="1" smtClean="0"/>
              <a:t>Menilai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&amp; </a:t>
            </a:r>
            <a:r>
              <a:rPr lang="en-US" altLang="en-US" sz="2400" dirty="0" err="1" smtClean="0"/>
              <a:t>aktiviti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telah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dijalankan</a:t>
            </a:r>
            <a:r>
              <a:rPr lang="en-US" alt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705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 err="1">
                <a:solidFill>
                  <a:srgbClr val="C00000"/>
                </a:solidFill>
              </a:rPr>
              <a:t>Pengertian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konsep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reka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 startAt="2"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RP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satu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disiplin</a:t>
            </a: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 marL="536575" indent="0" defTabSz="900113">
              <a:lnSpc>
                <a:spcPct val="80000"/>
              </a:lnSpc>
              <a:buNone/>
            </a:pPr>
            <a:r>
              <a:rPr lang="en-US" altLang="en-US" sz="2400" dirty="0" err="1" smtClean="0"/>
              <a:t>Melibatkan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penyelidikan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teori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tentang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strategi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yang paling </a:t>
            </a:r>
            <a:r>
              <a:rPr lang="en-US" altLang="en-US" sz="2400" dirty="0" err="1" smtClean="0"/>
              <a:t>sesuai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termasuk</a:t>
            </a:r>
            <a:r>
              <a:rPr lang="en-US" altLang="en-US" sz="2400" dirty="0" smtClean="0"/>
              <a:t> proses </a:t>
            </a:r>
            <a:r>
              <a:rPr lang="en-US" altLang="en-US" sz="2400" dirty="0" err="1" smtClean="0"/>
              <a:t>pelaksanaan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strategi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/>
              <a:t> </a:t>
            </a:r>
            <a:r>
              <a:rPr lang="en-US" altLang="en-US" sz="2400" dirty="0" err="1" smtClean="0"/>
              <a:t>tersebut</a:t>
            </a:r>
            <a:r>
              <a:rPr lang="en-US" altLang="en-US" sz="2400" dirty="0" smtClean="0"/>
              <a:t>.</a:t>
            </a:r>
          </a:p>
          <a:p>
            <a:pPr marL="536575" indent="0" defTabSz="900113">
              <a:lnSpc>
                <a:spcPct val="80000"/>
              </a:lnSpc>
              <a:buNone/>
            </a:pPr>
            <a:endParaRPr lang="en-US" altLang="en-US" sz="2400" dirty="0"/>
          </a:p>
          <a:p>
            <a:pPr marL="536575" indent="0" defTabSz="900113">
              <a:lnSpc>
                <a:spcPct val="80000"/>
              </a:lnSpc>
              <a:buNone/>
            </a:pPr>
            <a:r>
              <a:rPr lang="en-US" altLang="en-US" sz="2400" dirty="0" err="1" smtClean="0"/>
              <a:t>Teori</a:t>
            </a:r>
            <a:r>
              <a:rPr lang="en-US" altLang="en-US" sz="2400" dirty="0" smtClean="0"/>
              <a:t> RP </a:t>
            </a:r>
            <a:r>
              <a:rPr lang="en-US" altLang="en-US" sz="2400" dirty="0" err="1" smtClean="0"/>
              <a:t>menentukan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apakah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kaedah</a:t>
            </a:r>
            <a:r>
              <a:rPr lang="en-US" altLang="en-US" sz="2400" dirty="0" smtClean="0"/>
              <a:t> yang paling </a:t>
            </a:r>
            <a:r>
              <a:rPr lang="en-US" altLang="en-US" sz="2400" dirty="0" err="1" smtClean="0"/>
              <a:t>sesuai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memastikan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berlaku</a:t>
            </a:r>
            <a:r>
              <a:rPr lang="en-US" alt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73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8153400" cy="431800"/>
          </a:xfrm>
        </p:spPr>
        <p:txBody>
          <a:bodyPr>
            <a:normAutofit fontScale="90000"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800" dirty="0" err="1">
                <a:solidFill>
                  <a:srgbClr val="C00000"/>
                </a:solidFill>
              </a:rPr>
              <a:t>Pengertian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dan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konsep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reka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bentuk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pengajaran</a:t>
            </a:r>
            <a:endParaRPr lang="en-US" altLang="en-US" sz="2800" dirty="0">
              <a:solidFill>
                <a:srgbClr val="C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343775" cy="4381500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Font typeface="+mj-lt"/>
              <a:buAutoNum type="arabicPeriod" startAt="3"/>
            </a:pPr>
            <a:r>
              <a:rPr lang="en-US" altLang="en-US" sz="2800" dirty="0" smtClean="0">
                <a:latin typeface="Century Gothic" panose="020B0502020202020204" pitchFamily="34" charset="0"/>
              </a:rPr>
              <a:t>RP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sebagai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satu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 </a:t>
            </a:r>
            <a:r>
              <a:rPr lang="en-US" altLang="en-US" sz="2800" dirty="0" err="1" smtClean="0">
                <a:latin typeface="Century Gothic" panose="020B0502020202020204" pitchFamily="34" charset="0"/>
              </a:rPr>
              <a:t>sains</a:t>
            </a:r>
            <a:endParaRPr lang="en-US" altLang="en-US" sz="2800" dirty="0" smtClean="0">
              <a:latin typeface="Century Gothic" panose="020B0502020202020204" pitchFamily="34" charset="0"/>
            </a:endParaRPr>
          </a:p>
          <a:p>
            <a:pPr marL="536575" indent="0" defTabSz="900113">
              <a:lnSpc>
                <a:spcPct val="80000"/>
              </a:lnSpc>
              <a:buNone/>
            </a:pPr>
            <a:r>
              <a:rPr lang="en-US" altLang="en-US" sz="2400" dirty="0" err="1" smtClean="0"/>
              <a:t>Merupakan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kaedah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merancang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secara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terperinci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membentuk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melaksana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menilai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menyelenggarakan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situasi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dapat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menggalakkan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bagi</a:t>
            </a:r>
            <a:r>
              <a:rPr lang="en-US" altLang="en-US" sz="2400" dirty="0" smtClean="0"/>
              <a:t> unit </a:t>
            </a:r>
            <a:r>
              <a:rPr lang="en-US" altLang="en-US" sz="2400" dirty="0" err="1" smtClean="0"/>
              <a:t>pembelajaran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samada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bersekala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kecil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besar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semua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peringkat</a:t>
            </a:r>
            <a:r>
              <a:rPr lang="en-US" altLang="en-US" sz="2400" dirty="0" smtClean="0"/>
              <a:t>.</a:t>
            </a:r>
          </a:p>
          <a:p>
            <a:pPr marL="536575" indent="0" defTabSz="900113">
              <a:lnSpc>
                <a:spcPct val="80000"/>
              </a:lnSpc>
              <a:buNone/>
            </a:pPr>
            <a:endParaRPr lang="en-US" altLang="en-US" sz="2400" dirty="0"/>
          </a:p>
          <a:p>
            <a:pPr marL="536575" indent="0" defTabSz="900113">
              <a:lnSpc>
                <a:spcPct val="80000"/>
              </a:lnSpc>
              <a:buNone/>
            </a:pPr>
            <a:r>
              <a:rPr lang="en-US" altLang="en-US" sz="2400" dirty="0" err="1" smtClean="0"/>
              <a:t>Merangkumi</a:t>
            </a:r>
            <a:r>
              <a:rPr lang="en-US" altLang="en-US" sz="2400" dirty="0" smtClean="0"/>
              <a:t> RP </a:t>
            </a:r>
            <a:r>
              <a:rPr lang="en-US" altLang="en-US" sz="2400" dirty="0" err="1" smtClean="0"/>
              <a:t>bermodelkan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bilik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darjah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kurikulum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atau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produk</a:t>
            </a:r>
            <a:r>
              <a:rPr lang="en-US" alt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605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IPGM1">
  <a:themeElements>
    <a:clrScheme name="Custom 301">
      <a:dk1>
        <a:srgbClr val="000000"/>
      </a:dk1>
      <a:lt1>
        <a:srgbClr val="FFFFFF"/>
      </a:lt1>
      <a:dk2>
        <a:srgbClr val="0B6483"/>
      </a:dk2>
      <a:lt2>
        <a:srgbClr val="D4ECEB"/>
      </a:lt2>
      <a:accent1>
        <a:srgbClr val="6BB0D3"/>
      </a:accent1>
      <a:accent2>
        <a:srgbClr val="72C2C0"/>
      </a:accent2>
      <a:accent3>
        <a:srgbClr val="CCCC66"/>
      </a:accent3>
      <a:accent4>
        <a:srgbClr val="AFA8A1"/>
      </a:accent4>
      <a:accent5>
        <a:srgbClr val="E0977A"/>
      </a:accent5>
      <a:accent6>
        <a:srgbClr val="8EC171"/>
      </a:accent6>
      <a:hlink>
        <a:srgbClr val="F466F4"/>
      </a:hlink>
      <a:folHlink>
        <a:srgbClr val="AEB12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3D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shade val="98000"/>
                <a:satMod val="130000"/>
              </a:schemeClr>
            </a:gs>
            <a:gs pos="80000">
              <a:schemeClr val="phClr">
                <a:shade val="50000"/>
                <a:satMod val="150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r="100000" b="100000"/>
          </a:path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st="38100" dir="27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600000"/>
            </a:lightRig>
          </a:scene3d>
          <a:sp3d>
            <a:bevelT w="38100" h="25400" prst="softRound"/>
          </a:sp3d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6600000"/>
            </a:lightRig>
          </a:scene3d>
          <a:sp3d>
            <a:bevelT w="635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150000"/>
                <a:lumMod val="150000"/>
              </a:schemeClr>
            </a:gs>
            <a:gs pos="100000">
              <a:schemeClr val="phClr">
                <a:tint val="100000"/>
                <a:shade val="40000"/>
                <a:satMod val="150000"/>
              </a:schemeClr>
            </a:gs>
          </a:gsLst>
          <a:path path="circle">
            <a:fillToRect l="30000" t="-80000" r="-130000" b="180000"/>
          </a:path>
        </a:gradFill>
        <a:gradFill rotWithShape="1">
          <a:gsLst>
            <a:gs pos="0">
              <a:schemeClr val="phClr">
                <a:tint val="9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30000" r="50000" b="7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8912</TotalTime>
  <Words>1898</Words>
  <Application>Microsoft Office PowerPoint</Application>
  <PresentationFormat>On-screen Show (4:3)</PresentationFormat>
  <Paragraphs>431</Paragraphs>
  <Slides>43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Century Gothic</vt:lpstr>
      <vt:lpstr>Wingdings</vt:lpstr>
      <vt:lpstr>Template IPGM1</vt:lpstr>
      <vt:lpstr>EDUP2053 Teknologi dan Media Pengajaran (Instructional Technology and Media)  Topik 2: Reka Bentuk Pengajaran Teknologi  Dr. Sajap Maswan Jabatan Teknologi Pendidikan IPG Kampus Tuanku Bainun</vt:lpstr>
      <vt:lpstr>Pengenalan</vt:lpstr>
      <vt:lpstr>PowerPoint Presentation</vt:lpstr>
      <vt:lpstr>Pengertian dan konsep reka bentuk pengajaran</vt:lpstr>
      <vt:lpstr>Pengertian dan konsep reka bentuk pengajaran</vt:lpstr>
      <vt:lpstr>Pengertian dan konsep reka bentuk pengajaran</vt:lpstr>
      <vt:lpstr>Pengertian dan konsep reka bentuk pengajaran</vt:lpstr>
      <vt:lpstr>Pengertian dan konsep reka bentuk pengajaran</vt:lpstr>
      <vt:lpstr>Pengertian dan konsep reka bentuk pengajaran</vt:lpstr>
      <vt:lpstr>PowerPoint Presentation</vt:lpstr>
      <vt:lpstr>2. Peranan reka bentuk pengajaran</vt:lpstr>
      <vt:lpstr>2. Peranan reka bentuk pengajaran</vt:lpstr>
      <vt:lpstr>PowerPoint Presentation</vt:lpstr>
      <vt:lpstr>3. Model-model reka bentuk pengajaran</vt:lpstr>
      <vt:lpstr>3. Model-model reka bentuk pengajaran</vt:lpstr>
      <vt:lpstr>3. Model-model reka bentuk pengajaran</vt:lpstr>
      <vt:lpstr>3. Model-model reka bentuk pengajaran</vt:lpstr>
      <vt:lpstr>3. Model-model reka bentuk pengajaran</vt:lpstr>
      <vt:lpstr>3. Model-model reka bentuk pengajaran</vt:lpstr>
      <vt:lpstr>3. Model-model reka bentuk pengajaran</vt:lpstr>
      <vt:lpstr>3. Model-model reka bentuk pengajaran</vt:lpstr>
      <vt:lpstr>3. Model-model reka bentuk pengajaran</vt:lpstr>
      <vt:lpstr>Model ADDIE</vt:lpstr>
      <vt:lpstr>Model ADDIE</vt:lpstr>
      <vt:lpstr>Model ADDIE</vt:lpstr>
      <vt:lpstr>Model ADDIE</vt:lpstr>
      <vt:lpstr>Model ADDIE</vt:lpstr>
      <vt:lpstr>Model ADDIE</vt:lpstr>
      <vt:lpstr>3. Model-model reka bentuk pengajaran</vt:lpstr>
      <vt:lpstr>Model ASSURE</vt:lpstr>
      <vt:lpstr>Model ASSURE</vt:lpstr>
      <vt:lpstr>Model ASSURE</vt:lpstr>
      <vt:lpstr>Model ASSURE</vt:lpstr>
      <vt:lpstr>Model ASSURE</vt:lpstr>
      <vt:lpstr>Model ASSURE</vt:lpstr>
      <vt:lpstr>Model ASSURE</vt:lpstr>
      <vt:lpstr>Model ASSURE</vt:lpstr>
      <vt:lpstr>Model ASSURE</vt:lpstr>
      <vt:lpstr>Model ASSURE</vt:lpstr>
      <vt:lpstr>3. Model-model reka bentuk pengajaran</vt:lpstr>
      <vt:lpstr>3. Model-model reka bentuk pengajaran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muntasir</dc:creator>
  <cp:lastModifiedBy>HpUser</cp:lastModifiedBy>
  <cp:revision>331</cp:revision>
  <cp:lastPrinted>2015-05-13T23:11:09Z</cp:lastPrinted>
  <dcterms:created xsi:type="dcterms:W3CDTF">2013-06-04T01:16:56Z</dcterms:created>
  <dcterms:modified xsi:type="dcterms:W3CDTF">2018-01-21T05:36:05Z</dcterms:modified>
</cp:coreProperties>
</file>